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5" r:id="rId4"/>
    <p:sldMasterId id="2147483660" r:id="rId5"/>
    <p:sldMasterId id="2147483648" r:id="rId6"/>
  </p:sldMasterIdLst>
  <p:notesMasterIdLst>
    <p:notesMasterId r:id="rId29"/>
  </p:notesMasterIdLst>
  <p:handoutMasterIdLst>
    <p:handoutMasterId r:id="rId30"/>
  </p:handoutMasterIdLst>
  <p:sldIdLst>
    <p:sldId id="265" r:id="rId7"/>
    <p:sldId id="320" r:id="rId8"/>
    <p:sldId id="266" r:id="rId9"/>
    <p:sldId id="272" r:id="rId10"/>
    <p:sldId id="301" r:id="rId11"/>
    <p:sldId id="286" r:id="rId12"/>
    <p:sldId id="309" r:id="rId13"/>
    <p:sldId id="302" r:id="rId14"/>
    <p:sldId id="287" r:id="rId15"/>
    <p:sldId id="299" r:id="rId16"/>
    <p:sldId id="304" r:id="rId17"/>
    <p:sldId id="288" r:id="rId18"/>
    <p:sldId id="319" r:id="rId19"/>
    <p:sldId id="310" r:id="rId20"/>
    <p:sldId id="307" r:id="rId21"/>
    <p:sldId id="315" r:id="rId22"/>
    <p:sldId id="285" r:id="rId23"/>
    <p:sldId id="313" r:id="rId24"/>
    <p:sldId id="314" r:id="rId25"/>
    <p:sldId id="316" r:id="rId26"/>
    <p:sldId id="317" r:id="rId27"/>
    <p:sldId id="274" r:id="rId28"/>
  </p:sldIdLst>
  <p:sldSz cx="12188825" cy="6858000"/>
  <p:notesSz cx="6986588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330"/>
    <a:srgbClr val="77B051"/>
    <a:srgbClr val="14916A"/>
    <a:srgbClr val="E8D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A2DF4-E737-CC89-C83A-2BBB073DA442}" v="10" dt="2024-10-16T18:16:20.605"/>
    <p1510:client id="{1428BEFE-D47A-8C5D-6E9A-BA83BB518861}" v="54" dt="2024-10-16T18:20:03.764"/>
    <p1510:client id="{1AD77796-269C-3C76-20BF-7637347F2D59}" v="5" dt="2024-10-17T14:59:58.240"/>
    <p1510:client id="{45A0B67C-A978-4BD0-9BA9-4ACBCC1E2E26}" v="80" dt="2024-10-16T20:47:43.334"/>
    <p1510:client id="{6BF93B72-31DA-4AC4-8837-2AD5FD14A9B6}" v="71" dt="2024-10-16T23:28:14.398"/>
    <p1510:client id="{A800A2C6-CF24-DAFF-266F-1E4F9D54E228}" v="124" dt="2024-10-16T21:20:17.177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39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4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615EE-61F3-48CF-8044-FC6F051E9E10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6BDBEEC9-4258-4A53-A907-49651887CCCA}">
      <dgm:prSet/>
      <dgm:spPr/>
      <dgm:t>
        <a:bodyPr/>
        <a:lstStyle/>
        <a:p>
          <a:r>
            <a:rPr lang="en-US"/>
            <a:t>University</a:t>
          </a:r>
        </a:p>
      </dgm:t>
    </dgm:pt>
    <dgm:pt modelId="{9BCEB4BE-423B-4654-8AA2-D37661E12664}" type="parTrans" cxnId="{1924D50A-9A3F-42B0-ADFA-1EBCDA15E3B0}">
      <dgm:prSet/>
      <dgm:spPr/>
      <dgm:t>
        <a:bodyPr/>
        <a:lstStyle/>
        <a:p>
          <a:endParaRPr lang="en-US"/>
        </a:p>
      </dgm:t>
    </dgm:pt>
    <dgm:pt modelId="{B0C76F7C-C3D8-4377-A296-0E9CC70B4509}" type="sibTrans" cxnId="{1924D50A-9A3F-42B0-ADFA-1EBCDA15E3B0}">
      <dgm:prSet/>
      <dgm:spPr/>
      <dgm:t>
        <a:bodyPr/>
        <a:lstStyle/>
        <a:p>
          <a:endParaRPr lang="en-US"/>
        </a:p>
      </dgm:t>
    </dgm:pt>
    <dgm:pt modelId="{8E4A23D4-E8B6-4C67-AA4E-FDD9A4E27C8A}">
      <dgm:prSet/>
      <dgm:spPr/>
      <dgm:t>
        <a:bodyPr/>
        <a:lstStyle/>
        <a:p>
          <a:r>
            <a:rPr lang="en-US"/>
            <a:t>Community College</a:t>
          </a:r>
        </a:p>
      </dgm:t>
    </dgm:pt>
    <dgm:pt modelId="{2DB092D9-E7EA-4379-8B80-616C5E44870E}" type="parTrans" cxnId="{67F5EA1D-F115-4304-A4BB-8F6163476EB9}">
      <dgm:prSet/>
      <dgm:spPr/>
      <dgm:t>
        <a:bodyPr/>
        <a:lstStyle/>
        <a:p>
          <a:endParaRPr lang="en-US"/>
        </a:p>
      </dgm:t>
    </dgm:pt>
    <dgm:pt modelId="{822497F3-00A7-4F15-8D05-AEDC60E4579E}" type="sibTrans" cxnId="{67F5EA1D-F115-4304-A4BB-8F6163476EB9}">
      <dgm:prSet/>
      <dgm:spPr/>
      <dgm:t>
        <a:bodyPr/>
        <a:lstStyle/>
        <a:p>
          <a:endParaRPr lang="en-US"/>
        </a:p>
      </dgm:t>
    </dgm:pt>
    <dgm:pt modelId="{D86C258C-90B6-49C4-B63E-FB1FC8636506}">
      <dgm:prSet/>
      <dgm:spPr/>
      <dgm:t>
        <a:bodyPr/>
        <a:lstStyle/>
        <a:p>
          <a:r>
            <a:rPr lang="en-US"/>
            <a:t>Technical College</a:t>
          </a:r>
        </a:p>
      </dgm:t>
    </dgm:pt>
    <dgm:pt modelId="{C4814065-2DC4-4A09-A999-5D2C168EDCB3}" type="parTrans" cxnId="{E269A5E1-7B68-49F5-8B73-F9C242B60095}">
      <dgm:prSet/>
      <dgm:spPr/>
      <dgm:t>
        <a:bodyPr/>
        <a:lstStyle/>
        <a:p>
          <a:endParaRPr lang="en-US"/>
        </a:p>
      </dgm:t>
    </dgm:pt>
    <dgm:pt modelId="{B756A257-4840-43CE-B9C8-EABADD08F3DB}" type="sibTrans" cxnId="{E269A5E1-7B68-49F5-8B73-F9C242B60095}">
      <dgm:prSet/>
      <dgm:spPr/>
      <dgm:t>
        <a:bodyPr/>
        <a:lstStyle/>
        <a:p>
          <a:endParaRPr lang="en-US"/>
        </a:p>
      </dgm:t>
    </dgm:pt>
    <dgm:pt modelId="{667807AF-0D46-4FA3-B8C8-20D8627F3D60}">
      <dgm:prSet/>
      <dgm:spPr/>
      <dgm:t>
        <a:bodyPr/>
        <a:lstStyle/>
        <a:p>
          <a:r>
            <a:rPr lang="en-US"/>
            <a:t>Military</a:t>
          </a:r>
        </a:p>
      </dgm:t>
    </dgm:pt>
    <dgm:pt modelId="{E97C7B99-4B4C-4243-9D9A-A73CA8CCD872}" type="parTrans" cxnId="{16741CDE-2C3E-4ADA-94C7-12782BE7ECBE}">
      <dgm:prSet/>
      <dgm:spPr/>
      <dgm:t>
        <a:bodyPr/>
        <a:lstStyle/>
        <a:p>
          <a:endParaRPr lang="en-US"/>
        </a:p>
      </dgm:t>
    </dgm:pt>
    <dgm:pt modelId="{AA6FE30A-9CE3-4D23-A15F-AA1D36F8BB31}" type="sibTrans" cxnId="{16741CDE-2C3E-4ADA-94C7-12782BE7ECBE}">
      <dgm:prSet/>
      <dgm:spPr/>
      <dgm:t>
        <a:bodyPr/>
        <a:lstStyle/>
        <a:p>
          <a:endParaRPr lang="en-US"/>
        </a:p>
      </dgm:t>
    </dgm:pt>
    <dgm:pt modelId="{A399A9CD-335C-42C5-9A3C-B303C287CD97}">
      <dgm:prSet/>
      <dgm:spPr/>
      <dgm:t>
        <a:bodyPr/>
        <a:lstStyle/>
        <a:p>
          <a:r>
            <a:rPr lang="en-US"/>
            <a:t>Apprenticeships</a:t>
          </a:r>
        </a:p>
      </dgm:t>
    </dgm:pt>
    <dgm:pt modelId="{F1CA1308-42D8-4C28-870C-1F0D0E1D1B46}" type="parTrans" cxnId="{4C3826D7-F508-48BF-A32A-93C87FE8BCEF}">
      <dgm:prSet/>
      <dgm:spPr/>
      <dgm:t>
        <a:bodyPr/>
        <a:lstStyle/>
        <a:p>
          <a:endParaRPr lang="en-US"/>
        </a:p>
      </dgm:t>
    </dgm:pt>
    <dgm:pt modelId="{AEDEA2D2-BBC9-4F49-B0AB-BD0B7563A9A3}" type="sibTrans" cxnId="{4C3826D7-F508-48BF-A32A-93C87FE8BCEF}">
      <dgm:prSet/>
      <dgm:spPr/>
      <dgm:t>
        <a:bodyPr/>
        <a:lstStyle/>
        <a:p>
          <a:endParaRPr lang="en-US"/>
        </a:p>
      </dgm:t>
    </dgm:pt>
    <dgm:pt modelId="{665DF71A-5AA3-4850-9A86-7B3FCE523C0C}">
      <dgm:prSet/>
      <dgm:spPr/>
      <dgm:t>
        <a:bodyPr/>
        <a:lstStyle/>
        <a:p>
          <a:r>
            <a:rPr lang="en-US"/>
            <a:t>Work Force</a:t>
          </a:r>
        </a:p>
      </dgm:t>
    </dgm:pt>
    <dgm:pt modelId="{F12A82D2-BE8D-448B-BD83-555200679564}" type="parTrans" cxnId="{1E70AF12-CDE5-434C-AD3F-67EF08B7191C}">
      <dgm:prSet/>
      <dgm:spPr/>
      <dgm:t>
        <a:bodyPr/>
        <a:lstStyle/>
        <a:p>
          <a:endParaRPr lang="en-US"/>
        </a:p>
      </dgm:t>
    </dgm:pt>
    <dgm:pt modelId="{1571F8DF-5B76-42C8-A035-DE06EA51FD12}" type="sibTrans" cxnId="{1E70AF12-CDE5-434C-AD3F-67EF08B7191C}">
      <dgm:prSet/>
      <dgm:spPr/>
      <dgm:t>
        <a:bodyPr/>
        <a:lstStyle/>
        <a:p>
          <a:endParaRPr lang="en-US"/>
        </a:p>
      </dgm:t>
    </dgm:pt>
    <dgm:pt modelId="{AA80316B-842E-4FF9-8405-306920D9D216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Explore, Travel, Mission</a:t>
          </a:r>
          <a:endParaRPr lang="en-US"/>
        </a:p>
      </dgm:t>
    </dgm:pt>
    <dgm:pt modelId="{9B3DBDE0-6115-43FE-AA1B-A49B8E73CDFF}" type="parTrans" cxnId="{09B98F08-37A7-4583-BD62-4C8235D9CA3D}">
      <dgm:prSet/>
      <dgm:spPr/>
      <dgm:t>
        <a:bodyPr/>
        <a:lstStyle/>
        <a:p>
          <a:endParaRPr lang="en-US"/>
        </a:p>
      </dgm:t>
    </dgm:pt>
    <dgm:pt modelId="{D08FACFF-EA6A-49FF-B547-C4D05E084D26}" type="sibTrans" cxnId="{09B98F08-37A7-4583-BD62-4C8235D9CA3D}">
      <dgm:prSet/>
      <dgm:spPr/>
      <dgm:t>
        <a:bodyPr/>
        <a:lstStyle/>
        <a:p>
          <a:endParaRPr lang="en-US"/>
        </a:p>
      </dgm:t>
    </dgm:pt>
    <dgm:pt modelId="{6F75AE8B-BA50-4B2D-9821-9CF3EF029581}" type="pres">
      <dgm:prSet presAssocID="{C2A615EE-61F3-48CF-8044-FC6F051E9E10}" presName="diagram" presStyleCnt="0">
        <dgm:presLayoutVars>
          <dgm:dir/>
          <dgm:resizeHandles val="exact"/>
        </dgm:presLayoutVars>
      </dgm:prSet>
      <dgm:spPr/>
    </dgm:pt>
    <dgm:pt modelId="{1E832037-4100-4345-A367-9D029EDE8C80}" type="pres">
      <dgm:prSet presAssocID="{6BDBEEC9-4258-4A53-A907-49651887CCCA}" presName="node" presStyleLbl="node1" presStyleIdx="0" presStyleCnt="7">
        <dgm:presLayoutVars>
          <dgm:bulletEnabled val="1"/>
        </dgm:presLayoutVars>
      </dgm:prSet>
      <dgm:spPr/>
    </dgm:pt>
    <dgm:pt modelId="{991B1B0B-E420-4DDF-90A7-65499FCF6E90}" type="pres">
      <dgm:prSet presAssocID="{B0C76F7C-C3D8-4377-A296-0E9CC70B4509}" presName="sibTrans" presStyleCnt="0"/>
      <dgm:spPr/>
    </dgm:pt>
    <dgm:pt modelId="{EE36108D-8B1F-4A44-8B80-7E414CC0E398}" type="pres">
      <dgm:prSet presAssocID="{8E4A23D4-E8B6-4C67-AA4E-FDD9A4E27C8A}" presName="node" presStyleLbl="node1" presStyleIdx="1" presStyleCnt="7">
        <dgm:presLayoutVars>
          <dgm:bulletEnabled val="1"/>
        </dgm:presLayoutVars>
      </dgm:prSet>
      <dgm:spPr/>
    </dgm:pt>
    <dgm:pt modelId="{1890BE8A-16C0-4C00-B24D-03B89FB9D9FC}" type="pres">
      <dgm:prSet presAssocID="{822497F3-00A7-4F15-8D05-AEDC60E4579E}" presName="sibTrans" presStyleCnt="0"/>
      <dgm:spPr/>
    </dgm:pt>
    <dgm:pt modelId="{DA380187-F6A8-40C3-8092-AFB7773C8B66}" type="pres">
      <dgm:prSet presAssocID="{D86C258C-90B6-49C4-B63E-FB1FC8636506}" presName="node" presStyleLbl="node1" presStyleIdx="2" presStyleCnt="7">
        <dgm:presLayoutVars>
          <dgm:bulletEnabled val="1"/>
        </dgm:presLayoutVars>
      </dgm:prSet>
      <dgm:spPr/>
    </dgm:pt>
    <dgm:pt modelId="{A30CC604-63BB-48B6-B9A7-0D9E08770A10}" type="pres">
      <dgm:prSet presAssocID="{B756A257-4840-43CE-B9C8-EABADD08F3DB}" presName="sibTrans" presStyleCnt="0"/>
      <dgm:spPr/>
    </dgm:pt>
    <dgm:pt modelId="{76AC84EF-1025-4C74-927C-5AC93ED58714}" type="pres">
      <dgm:prSet presAssocID="{667807AF-0D46-4FA3-B8C8-20D8627F3D60}" presName="node" presStyleLbl="node1" presStyleIdx="3" presStyleCnt="7">
        <dgm:presLayoutVars>
          <dgm:bulletEnabled val="1"/>
        </dgm:presLayoutVars>
      </dgm:prSet>
      <dgm:spPr/>
    </dgm:pt>
    <dgm:pt modelId="{A823CF34-EBCA-4D7D-8F7C-00CA8619BB0F}" type="pres">
      <dgm:prSet presAssocID="{AA6FE30A-9CE3-4D23-A15F-AA1D36F8BB31}" presName="sibTrans" presStyleCnt="0"/>
      <dgm:spPr/>
    </dgm:pt>
    <dgm:pt modelId="{7494318D-36FF-46EB-B6F2-3AF8F9CEC57A}" type="pres">
      <dgm:prSet presAssocID="{A399A9CD-335C-42C5-9A3C-B303C287CD97}" presName="node" presStyleLbl="node1" presStyleIdx="4" presStyleCnt="7">
        <dgm:presLayoutVars>
          <dgm:bulletEnabled val="1"/>
        </dgm:presLayoutVars>
      </dgm:prSet>
      <dgm:spPr/>
    </dgm:pt>
    <dgm:pt modelId="{F126202C-8583-42C5-97A1-41FBA63F838F}" type="pres">
      <dgm:prSet presAssocID="{AEDEA2D2-BBC9-4F49-B0AB-BD0B7563A9A3}" presName="sibTrans" presStyleCnt="0"/>
      <dgm:spPr/>
    </dgm:pt>
    <dgm:pt modelId="{04D4B9AA-B744-4734-A66C-70CCB51F0040}" type="pres">
      <dgm:prSet presAssocID="{665DF71A-5AA3-4850-9A86-7B3FCE523C0C}" presName="node" presStyleLbl="node1" presStyleIdx="5" presStyleCnt="7">
        <dgm:presLayoutVars>
          <dgm:bulletEnabled val="1"/>
        </dgm:presLayoutVars>
      </dgm:prSet>
      <dgm:spPr/>
    </dgm:pt>
    <dgm:pt modelId="{CB73421D-40B8-40EB-9978-CC65675B8636}" type="pres">
      <dgm:prSet presAssocID="{1571F8DF-5B76-42C8-A035-DE06EA51FD12}" presName="sibTrans" presStyleCnt="0"/>
      <dgm:spPr/>
    </dgm:pt>
    <dgm:pt modelId="{D0CDFC9D-873C-4ED0-9485-E482CC249C50}" type="pres">
      <dgm:prSet presAssocID="{AA80316B-842E-4FF9-8405-306920D9D216}" presName="node" presStyleLbl="node1" presStyleIdx="6" presStyleCnt="7">
        <dgm:presLayoutVars>
          <dgm:bulletEnabled val="1"/>
        </dgm:presLayoutVars>
      </dgm:prSet>
      <dgm:spPr/>
    </dgm:pt>
  </dgm:ptLst>
  <dgm:cxnLst>
    <dgm:cxn modelId="{09B98F08-37A7-4583-BD62-4C8235D9CA3D}" srcId="{C2A615EE-61F3-48CF-8044-FC6F051E9E10}" destId="{AA80316B-842E-4FF9-8405-306920D9D216}" srcOrd="6" destOrd="0" parTransId="{9B3DBDE0-6115-43FE-AA1B-A49B8E73CDFF}" sibTransId="{D08FACFF-EA6A-49FF-B547-C4D05E084D26}"/>
    <dgm:cxn modelId="{1924D50A-9A3F-42B0-ADFA-1EBCDA15E3B0}" srcId="{C2A615EE-61F3-48CF-8044-FC6F051E9E10}" destId="{6BDBEEC9-4258-4A53-A907-49651887CCCA}" srcOrd="0" destOrd="0" parTransId="{9BCEB4BE-423B-4654-8AA2-D37661E12664}" sibTransId="{B0C76F7C-C3D8-4377-A296-0E9CC70B4509}"/>
    <dgm:cxn modelId="{1E70AF12-CDE5-434C-AD3F-67EF08B7191C}" srcId="{C2A615EE-61F3-48CF-8044-FC6F051E9E10}" destId="{665DF71A-5AA3-4850-9A86-7B3FCE523C0C}" srcOrd="5" destOrd="0" parTransId="{F12A82D2-BE8D-448B-BD83-555200679564}" sibTransId="{1571F8DF-5B76-42C8-A035-DE06EA51FD12}"/>
    <dgm:cxn modelId="{C2487313-6AC3-4BEC-AC84-9BD4E17C306E}" type="presOf" srcId="{A399A9CD-335C-42C5-9A3C-B303C287CD97}" destId="{7494318D-36FF-46EB-B6F2-3AF8F9CEC57A}" srcOrd="0" destOrd="0" presId="urn:microsoft.com/office/officeart/2005/8/layout/default"/>
    <dgm:cxn modelId="{67F5EA1D-F115-4304-A4BB-8F6163476EB9}" srcId="{C2A615EE-61F3-48CF-8044-FC6F051E9E10}" destId="{8E4A23D4-E8B6-4C67-AA4E-FDD9A4E27C8A}" srcOrd="1" destOrd="0" parTransId="{2DB092D9-E7EA-4379-8B80-616C5E44870E}" sibTransId="{822497F3-00A7-4F15-8D05-AEDC60E4579E}"/>
    <dgm:cxn modelId="{5BE77145-4A44-49DC-8FFA-CF2E4DC93616}" type="presOf" srcId="{C2A615EE-61F3-48CF-8044-FC6F051E9E10}" destId="{6F75AE8B-BA50-4B2D-9821-9CF3EF029581}" srcOrd="0" destOrd="0" presId="urn:microsoft.com/office/officeart/2005/8/layout/default"/>
    <dgm:cxn modelId="{8DAE8493-F56D-4C0D-BBFA-757831998BD5}" type="presOf" srcId="{667807AF-0D46-4FA3-B8C8-20D8627F3D60}" destId="{76AC84EF-1025-4C74-927C-5AC93ED58714}" srcOrd="0" destOrd="0" presId="urn:microsoft.com/office/officeart/2005/8/layout/default"/>
    <dgm:cxn modelId="{12A54AC3-4985-4BB8-AC59-A8A09152473E}" type="presOf" srcId="{665DF71A-5AA3-4850-9A86-7B3FCE523C0C}" destId="{04D4B9AA-B744-4734-A66C-70CCB51F0040}" srcOrd="0" destOrd="0" presId="urn:microsoft.com/office/officeart/2005/8/layout/default"/>
    <dgm:cxn modelId="{D515B9D3-A481-4076-9C13-C063CCC380D8}" type="presOf" srcId="{D86C258C-90B6-49C4-B63E-FB1FC8636506}" destId="{DA380187-F6A8-40C3-8092-AFB7773C8B66}" srcOrd="0" destOrd="0" presId="urn:microsoft.com/office/officeart/2005/8/layout/default"/>
    <dgm:cxn modelId="{4C3826D7-F508-48BF-A32A-93C87FE8BCEF}" srcId="{C2A615EE-61F3-48CF-8044-FC6F051E9E10}" destId="{A399A9CD-335C-42C5-9A3C-B303C287CD97}" srcOrd="4" destOrd="0" parTransId="{F1CA1308-42D8-4C28-870C-1F0D0E1D1B46}" sibTransId="{AEDEA2D2-BBC9-4F49-B0AB-BD0B7563A9A3}"/>
    <dgm:cxn modelId="{D1355DD8-7B11-4228-80DD-26FB5905D53D}" type="presOf" srcId="{6BDBEEC9-4258-4A53-A907-49651887CCCA}" destId="{1E832037-4100-4345-A367-9D029EDE8C80}" srcOrd="0" destOrd="0" presId="urn:microsoft.com/office/officeart/2005/8/layout/default"/>
    <dgm:cxn modelId="{16741CDE-2C3E-4ADA-94C7-12782BE7ECBE}" srcId="{C2A615EE-61F3-48CF-8044-FC6F051E9E10}" destId="{667807AF-0D46-4FA3-B8C8-20D8627F3D60}" srcOrd="3" destOrd="0" parTransId="{E97C7B99-4B4C-4243-9D9A-A73CA8CCD872}" sibTransId="{AA6FE30A-9CE3-4D23-A15F-AA1D36F8BB31}"/>
    <dgm:cxn modelId="{E269A5E1-7B68-49F5-8B73-F9C242B60095}" srcId="{C2A615EE-61F3-48CF-8044-FC6F051E9E10}" destId="{D86C258C-90B6-49C4-B63E-FB1FC8636506}" srcOrd="2" destOrd="0" parTransId="{C4814065-2DC4-4A09-A999-5D2C168EDCB3}" sibTransId="{B756A257-4840-43CE-B9C8-EABADD08F3DB}"/>
    <dgm:cxn modelId="{5C3572EB-45D2-4852-9FFB-98452D0491EA}" type="presOf" srcId="{AA80316B-842E-4FF9-8405-306920D9D216}" destId="{D0CDFC9D-873C-4ED0-9485-E482CC249C50}" srcOrd="0" destOrd="0" presId="urn:microsoft.com/office/officeart/2005/8/layout/default"/>
    <dgm:cxn modelId="{DAE044F9-D7C8-4300-AEAE-1A47A1848B7C}" type="presOf" srcId="{8E4A23D4-E8B6-4C67-AA4E-FDD9A4E27C8A}" destId="{EE36108D-8B1F-4A44-8B80-7E414CC0E398}" srcOrd="0" destOrd="0" presId="urn:microsoft.com/office/officeart/2005/8/layout/default"/>
    <dgm:cxn modelId="{EF1670B9-10B6-4298-9B38-92105B0954B9}" type="presParOf" srcId="{6F75AE8B-BA50-4B2D-9821-9CF3EF029581}" destId="{1E832037-4100-4345-A367-9D029EDE8C80}" srcOrd="0" destOrd="0" presId="urn:microsoft.com/office/officeart/2005/8/layout/default"/>
    <dgm:cxn modelId="{880C519D-C78E-4DF7-887C-B2BEB8199462}" type="presParOf" srcId="{6F75AE8B-BA50-4B2D-9821-9CF3EF029581}" destId="{991B1B0B-E420-4DDF-90A7-65499FCF6E90}" srcOrd="1" destOrd="0" presId="urn:microsoft.com/office/officeart/2005/8/layout/default"/>
    <dgm:cxn modelId="{360414FF-FDF4-40F7-918E-1CF323074D61}" type="presParOf" srcId="{6F75AE8B-BA50-4B2D-9821-9CF3EF029581}" destId="{EE36108D-8B1F-4A44-8B80-7E414CC0E398}" srcOrd="2" destOrd="0" presId="urn:microsoft.com/office/officeart/2005/8/layout/default"/>
    <dgm:cxn modelId="{2274CC8A-A1F5-416D-B710-E9A302774535}" type="presParOf" srcId="{6F75AE8B-BA50-4B2D-9821-9CF3EF029581}" destId="{1890BE8A-16C0-4C00-B24D-03B89FB9D9FC}" srcOrd="3" destOrd="0" presId="urn:microsoft.com/office/officeart/2005/8/layout/default"/>
    <dgm:cxn modelId="{2E8A9CF2-CB96-4E7D-9498-43567746447B}" type="presParOf" srcId="{6F75AE8B-BA50-4B2D-9821-9CF3EF029581}" destId="{DA380187-F6A8-40C3-8092-AFB7773C8B66}" srcOrd="4" destOrd="0" presId="urn:microsoft.com/office/officeart/2005/8/layout/default"/>
    <dgm:cxn modelId="{B96516A3-75AA-4DC9-BF30-8B75BBEFDA68}" type="presParOf" srcId="{6F75AE8B-BA50-4B2D-9821-9CF3EF029581}" destId="{A30CC604-63BB-48B6-B9A7-0D9E08770A10}" srcOrd="5" destOrd="0" presId="urn:microsoft.com/office/officeart/2005/8/layout/default"/>
    <dgm:cxn modelId="{29ED0C2B-49CA-463F-B3D3-94912B290CCB}" type="presParOf" srcId="{6F75AE8B-BA50-4B2D-9821-9CF3EF029581}" destId="{76AC84EF-1025-4C74-927C-5AC93ED58714}" srcOrd="6" destOrd="0" presId="urn:microsoft.com/office/officeart/2005/8/layout/default"/>
    <dgm:cxn modelId="{F97D2A28-0498-49B6-AEC7-3F8EF862D565}" type="presParOf" srcId="{6F75AE8B-BA50-4B2D-9821-9CF3EF029581}" destId="{A823CF34-EBCA-4D7D-8F7C-00CA8619BB0F}" srcOrd="7" destOrd="0" presId="urn:microsoft.com/office/officeart/2005/8/layout/default"/>
    <dgm:cxn modelId="{9750D962-C032-41E7-BE95-04A2CFC46145}" type="presParOf" srcId="{6F75AE8B-BA50-4B2D-9821-9CF3EF029581}" destId="{7494318D-36FF-46EB-B6F2-3AF8F9CEC57A}" srcOrd="8" destOrd="0" presId="urn:microsoft.com/office/officeart/2005/8/layout/default"/>
    <dgm:cxn modelId="{1CC77D02-6E78-456A-B5B8-ED3B27990D53}" type="presParOf" srcId="{6F75AE8B-BA50-4B2D-9821-9CF3EF029581}" destId="{F126202C-8583-42C5-97A1-41FBA63F838F}" srcOrd="9" destOrd="0" presId="urn:microsoft.com/office/officeart/2005/8/layout/default"/>
    <dgm:cxn modelId="{1DAFABDE-8D5C-49E8-8EF6-19E75D31C021}" type="presParOf" srcId="{6F75AE8B-BA50-4B2D-9821-9CF3EF029581}" destId="{04D4B9AA-B744-4734-A66C-70CCB51F0040}" srcOrd="10" destOrd="0" presId="urn:microsoft.com/office/officeart/2005/8/layout/default"/>
    <dgm:cxn modelId="{60C0D187-94B8-4F14-8A42-06BE1A9C4EC4}" type="presParOf" srcId="{6F75AE8B-BA50-4B2D-9821-9CF3EF029581}" destId="{CB73421D-40B8-40EB-9978-CC65675B8636}" srcOrd="11" destOrd="0" presId="urn:microsoft.com/office/officeart/2005/8/layout/default"/>
    <dgm:cxn modelId="{C98682CF-306B-46FA-88A2-ACE92690DA8D}" type="presParOf" srcId="{6F75AE8B-BA50-4B2D-9821-9CF3EF029581}" destId="{D0CDFC9D-873C-4ED0-9485-E482CC249C5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12ABF4-E6D8-469C-9940-1A2DC329CBF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6F4CC67-2653-46B2-9127-3785CA8C2F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/>
            <a:t>Free to apply</a:t>
          </a:r>
          <a:endParaRPr lang="en-US"/>
        </a:p>
      </dgm:t>
    </dgm:pt>
    <dgm:pt modelId="{5CFF8AF1-6A97-4C6A-8560-6D2E9EABD78C}" type="parTrans" cxnId="{08770E1D-8CCA-4101-9BB3-6ADB04D5C2E7}">
      <dgm:prSet/>
      <dgm:spPr/>
      <dgm:t>
        <a:bodyPr/>
        <a:lstStyle/>
        <a:p>
          <a:endParaRPr lang="en-US"/>
        </a:p>
      </dgm:t>
    </dgm:pt>
    <dgm:pt modelId="{4930D630-F6A9-4ADD-B6C1-2523FF531023}" type="sibTrans" cxnId="{08770E1D-8CCA-4101-9BB3-6ADB04D5C2E7}">
      <dgm:prSet/>
      <dgm:spPr/>
      <dgm:t>
        <a:bodyPr/>
        <a:lstStyle/>
        <a:p>
          <a:endParaRPr lang="en-US"/>
        </a:p>
      </dgm:t>
    </dgm:pt>
    <dgm:pt modelId="{CB8E22D1-3A30-466C-8699-DEE2E7C671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/>
            <a:t>Easy to enroll</a:t>
          </a:r>
          <a:endParaRPr lang="en-US"/>
        </a:p>
      </dgm:t>
    </dgm:pt>
    <dgm:pt modelId="{54090CE8-3143-4611-A345-480644ECB12B}" type="parTrans" cxnId="{5CDA9AD2-F0F3-47EF-8633-463C7BBC3784}">
      <dgm:prSet/>
      <dgm:spPr/>
      <dgm:t>
        <a:bodyPr/>
        <a:lstStyle/>
        <a:p>
          <a:endParaRPr lang="en-US"/>
        </a:p>
      </dgm:t>
    </dgm:pt>
    <dgm:pt modelId="{B1D9B0B3-3892-461A-AFC0-CA9DB0A96B4B}" type="sibTrans" cxnId="{5CDA9AD2-F0F3-47EF-8633-463C7BBC3784}">
      <dgm:prSet/>
      <dgm:spPr/>
      <dgm:t>
        <a:bodyPr/>
        <a:lstStyle/>
        <a:p>
          <a:endParaRPr lang="en-US"/>
        </a:p>
      </dgm:t>
    </dgm:pt>
    <dgm:pt modelId="{190DA5FD-F60B-453A-80E4-1E97C0D0CA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Graduate high school or be 18 years old</a:t>
          </a:r>
        </a:p>
      </dgm:t>
    </dgm:pt>
    <dgm:pt modelId="{27C08579-BB8E-4C2F-BDA2-96710A6FD954}" type="parTrans" cxnId="{D8471D3A-BC8C-4E22-A620-D527264DE3F9}">
      <dgm:prSet/>
      <dgm:spPr/>
      <dgm:t>
        <a:bodyPr/>
        <a:lstStyle/>
        <a:p>
          <a:endParaRPr lang="en-US"/>
        </a:p>
      </dgm:t>
    </dgm:pt>
    <dgm:pt modelId="{709C271B-F5AB-4A3D-9C14-B6D366F1337F}" type="sibTrans" cxnId="{D8471D3A-BC8C-4E22-A620-D527264DE3F9}">
      <dgm:prSet/>
      <dgm:spPr/>
      <dgm:t>
        <a:bodyPr/>
        <a:lstStyle/>
        <a:p>
          <a:endParaRPr lang="en-US"/>
        </a:p>
      </dgm:t>
    </dgm:pt>
    <dgm:pt modelId="{90FD8A3D-7714-4D6A-9150-B89047FFE3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/>
            <a:t>Still send FAFSA/WASFA to schools</a:t>
          </a:r>
          <a:endParaRPr lang="en-US"/>
        </a:p>
      </dgm:t>
    </dgm:pt>
    <dgm:pt modelId="{9E8E5236-8905-4633-9F52-216E6D67084E}" type="parTrans" cxnId="{D369D2E7-D453-4D32-8205-E0D72E1DFEC0}">
      <dgm:prSet/>
      <dgm:spPr/>
      <dgm:t>
        <a:bodyPr/>
        <a:lstStyle/>
        <a:p>
          <a:endParaRPr lang="en-US"/>
        </a:p>
      </dgm:t>
    </dgm:pt>
    <dgm:pt modelId="{32FC5B25-E3E3-4308-AE69-EF8244BA4D83}" type="sibTrans" cxnId="{D369D2E7-D453-4D32-8205-E0D72E1DFEC0}">
      <dgm:prSet/>
      <dgm:spPr/>
      <dgm:t>
        <a:bodyPr/>
        <a:lstStyle/>
        <a:p>
          <a:endParaRPr lang="en-US"/>
        </a:p>
      </dgm:t>
    </dgm:pt>
    <dgm:pt modelId="{FACBA1C1-A0ED-4FE5-BA42-17473AB143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/>
            <a:t>Transfer degrees or AA/</a:t>
          </a:r>
          <a:r>
            <a:rPr lang="en-US" i="0">
              <a:latin typeface="Calibri Light" panose="020F0302020204030204"/>
            </a:rPr>
            <a:t>certificate</a:t>
          </a:r>
          <a:r>
            <a:rPr lang="en-US" i="0"/>
            <a:t> options</a:t>
          </a:r>
          <a:endParaRPr lang="en-US"/>
        </a:p>
      </dgm:t>
    </dgm:pt>
    <dgm:pt modelId="{D32BCB89-2B59-44D8-9B72-2CDDE5A3D6AC}" type="parTrans" cxnId="{57C544E6-8A91-4B13-BE04-F2B368C59329}">
      <dgm:prSet/>
      <dgm:spPr/>
      <dgm:t>
        <a:bodyPr/>
        <a:lstStyle/>
        <a:p>
          <a:endParaRPr lang="en-US"/>
        </a:p>
      </dgm:t>
    </dgm:pt>
    <dgm:pt modelId="{5EE3C366-9E9A-4E87-AC1F-72F450ADA200}" type="sibTrans" cxnId="{57C544E6-8A91-4B13-BE04-F2B368C59329}">
      <dgm:prSet/>
      <dgm:spPr/>
      <dgm:t>
        <a:bodyPr/>
        <a:lstStyle/>
        <a:p>
          <a:endParaRPr lang="en-US"/>
        </a:p>
      </dgm:t>
    </dgm:pt>
    <dgm:pt modelId="{DBEED234-F127-4F0B-820D-6E9C0F2AD165}" type="pres">
      <dgm:prSet presAssocID="{3712ABF4-E6D8-469C-9940-1A2DC329CBF7}" presName="root" presStyleCnt="0">
        <dgm:presLayoutVars>
          <dgm:dir/>
          <dgm:resizeHandles val="exact"/>
        </dgm:presLayoutVars>
      </dgm:prSet>
      <dgm:spPr/>
    </dgm:pt>
    <dgm:pt modelId="{784720AD-5107-4683-BC6E-59795A291222}" type="pres">
      <dgm:prSet presAssocID="{F6F4CC67-2653-46B2-9127-3785CA8C2FD5}" presName="compNode" presStyleCnt="0"/>
      <dgm:spPr/>
    </dgm:pt>
    <dgm:pt modelId="{F5CF6DE3-2B11-405F-8803-0C5F95E79FB5}" type="pres">
      <dgm:prSet presAssocID="{F6F4CC67-2653-46B2-9127-3785CA8C2FD5}" presName="bgRect" presStyleLbl="bgShp" presStyleIdx="0" presStyleCnt="4"/>
      <dgm:spPr/>
    </dgm:pt>
    <dgm:pt modelId="{CCFE8CEA-72FF-4B1C-AD12-5EAEF184E650}" type="pres">
      <dgm:prSet presAssocID="{F6F4CC67-2653-46B2-9127-3785CA8C2FD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7A23AB0-E066-4266-A4EF-94DBECFEBC48}" type="pres">
      <dgm:prSet presAssocID="{F6F4CC67-2653-46B2-9127-3785CA8C2FD5}" presName="spaceRect" presStyleCnt="0"/>
      <dgm:spPr/>
    </dgm:pt>
    <dgm:pt modelId="{CE7A2705-2285-4ACA-974E-97E022246AC4}" type="pres">
      <dgm:prSet presAssocID="{F6F4CC67-2653-46B2-9127-3785CA8C2FD5}" presName="parTx" presStyleLbl="revTx" presStyleIdx="0" presStyleCnt="5">
        <dgm:presLayoutVars>
          <dgm:chMax val="0"/>
          <dgm:chPref val="0"/>
        </dgm:presLayoutVars>
      </dgm:prSet>
      <dgm:spPr/>
    </dgm:pt>
    <dgm:pt modelId="{C56AD0A6-B68D-4A00-8A56-AC9E6CE31873}" type="pres">
      <dgm:prSet presAssocID="{4930D630-F6A9-4ADD-B6C1-2523FF531023}" presName="sibTrans" presStyleCnt="0"/>
      <dgm:spPr/>
    </dgm:pt>
    <dgm:pt modelId="{FDDF0A3A-4C21-458B-938F-B35E6E47B0D0}" type="pres">
      <dgm:prSet presAssocID="{CB8E22D1-3A30-466C-8699-DEE2E7C67151}" presName="compNode" presStyleCnt="0"/>
      <dgm:spPr/>
    </dgm:pt>
    <dgm:pt modelId="{957C631B-425E-4127-8C4B-122F9BC3902D}" type="pres">
      <dgm:prSet presAssocID="{CB8E22D1-3A30-466C-8699-DEE2E7C67151}" presName="bgRect" presStyleLbl="bgShp" presStyleIdx="1" presStyleCnt="4"/>
      <dgm:spPr/>
    </dgm:pt>
    <dgm:pt modelId="{47A9BB46-9BBA-414F-9DBC-B13A78F8E59C}" type="pres">
      <dgm:prSet presAssocID="{CB8E22D1-3A30-466C-8699-DEE2E7C6715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BCC7FE6-1F9F-48FC-8534-A9E915B8BAA7}" type="pres">
      <dgm:prSet presAssocID="{CB8E22D1-3A30-466C-8699-DEE2E7C67151}" presName="spaceRect" presStyleCnt="0"/>
      <dgm:spPr/>
    </dgm:pt>
    <dgm:pt modelId="{4155E984-5013-4A99-8024-FE6D63E81F61}" type="pres">
      <dgm:prSet presAssocID="{CB8E22D1-3A30-466C-8699-DEE2E7C67151}" presName="parTx" presStyleLbl="revTx" presStyleIdx="1" presStyleCnt="5">
        <dgm:presLayoutVars>
          <dgm:chMax val="0"/>
          <dgm:chPref val="0"/>
        </dgm:presLayoutVars>
      </dgm:prSet>
      <dgm:spPr/>
    </dgm:pt>
    <dgm:pt modelId="{AE69F673-4731-415B-8F6C-1644ED2764F0}" type="pres">
      <dgm:prSet presAssocID="{CB8E22D1-3A30-466C-8699-DEE2E7C67151}" presName="desTx" presStyleLbl="revTx" presStyleIdx="2" presStyleCnt="5">
        <dgm:presLayoutVars/>
      </dgm:prSet>
      <dgm:spPr/>
    </dgm:pt>
    <dgm:pt modelId="{CF160863-C415-4A96-9AC2-795A720238EE}" type="pres">
      <dgm:prSet presAssocID="{B1D9B0B3-3892-461A-AFC0-CA9DB0A96B4B}" presName="sibTrans" presStyleCnt="0"/>
      <dgm:spPr/>
    </dgm:pt>
    <dgm:pt modelId="{BCB2A9F0-AE20-4B0F-90EB-BC1E790AA830}" type="pres">
      <dgm:prSet presAssocID="{90FD8A3D-7714-4D6A-9150-B89047FFE304}" presName="compNode" presStyleCnt="0"/>
      <dgm:spPr/>
    </dgm:pt>
    <dgm:pt modelId="{AD761837-B77B-4470-BAC4-EEC764C4F627}" type="pres">
      <dgm:prSet presAssocID="{90FD8A3D-7714-4D6A-9150-B89047FFE304}" presName="bgRect" presStyleLbl="bgShp" presStyleIdx="2" presStyleCnt="4"/>
      <dgm:spPr/>
    </dgm:pt>
    <dgm:pt modelId="{528B5D4B-2D4B-498D-85ED-F75E127BC00C}" type="pres">
      <dgm:prSet presAssocID="{90FD8A3D-7714-4D6A-9150-B89047FFE30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A98AAA67-0002-4D4D-BC4E-089669230384}" type="pres">
      <dgm:prSet presAssocID="{90FD8A3D-7714-4D6A-9150-B89047FFE304}" presName="spaceRect" presStyleCnt="0"/>
      <dgm:spPr/>
    </dgm:pt>
    <dgm:pt modelId="{48CFCE83-ABD2-4DEF-9128-58D8515B80E5}" type="pres">
      <dgm:prSet presAssocID="{90FD8A3D-7714-4D6A-9150-B89047FFE304}" presName="parTx" presStyleLbl="revTx" presStyleIdx="3" presStyleCnt="5">
        <dgm:presLayoutVars>
          <dgm:chMax val="0"/>
          <dgm:chPref val="0"/>
        </dgm:presLayoutVars>
      </dgm:prSet>
      <dgm:spPr/>
    </dgm:pt>
    <dgm:pt modelId="{D1EF6C01-6ADE-4DD7-8B52-92E20947DA37}" type="pres">
      <dgm:prSet presAssocID="{32FC5B25-E3E3-4308-AE69-EF8244BA4D83}" presName="sibTrans" presStyleCnt="0"/>
      <dgm:spPr/>
    </dgm:pt>
    <dgm:pt modelId="{C5B2F56A-DDA1-4F4E-9AC9-DDE26CCF3EC4}" type="pres">
      <dgm:prSet presAssocID="{FACBA1C1-A0ED-4FE5-BA42-17473AB14386}" presName="compNode" presStyleCnt="0"/>
      <dgm:spPr/>
    </dgm:pt>
    <dgm:pt modelId="{ABCE7B29-A12D-40B4-A0EE-D8111FF94951}" type="pres">
      <dgm:prSet presAssocID="{FACBA1C1-A0ED-4FE5-BA42-17473AB14386}" presName="bgRect" presStyleLbl="bgShp" presStyleIdx="3" presStyleCnt="4"/>
      <dgm:spPr/>
    </dgm:pt>
    <dgm:pt modelId="{227B73B9-2CE2-4A2C-884A-784FD5333D1D}" type="pres">
      <dgm:prSet presAssocID="{FACBA1C1-A0ED-4FE5-BA42-17473AB14386}" presName="iconRect" presStyleLbl="node1" presStyleIdx="3" presStyleCnt="4"/>
      <dgm:spPr>
        <a:ln>
          <a:noFill/>
        </a:ln>
      </dgm:spPr>
    </dgm:pt>
    <dgm:pt modelId="{821262A6-6A51-4B89-9A7F-B2E168595C5A}" type="pres">
      <dgm:prSet presAssocID="{FACBA1C1-A0ED-4FE5-BA42-17473AB14386}" presName="spaceRect" presStyleCnt="0"/>
      <dgm:spPr/>
    </dgm:pt>
    <dgm:pt modelId="{AFF6F5BA-EA93-4DBB-89AB-6C8ADE30E523}" type="pres">
      <dgm:prSet presAssocID="{FACBA1C1-A0ED-4FE5-BA42-17473AB1438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8770E1D-8CCA-4101-9BB3-6ADB04D5C2E7}" srcId="{3712ABF4-E6D8-469C-9940-1A2DC329CBF7}" destId="{F6F4CC67-2653-46B2-9127-3785CA8C2FD5}" srcOrd="0" destOrd="0" parTransId="{5CFF8AF1-6A97-4C6A-8560-6D2E9EABD78C}" sibTransId="{4930D630-F6A9-4ADD-B6C1-2523FF531023}"/>
    <dgm:cxn modelId="{D8471D3A-BC8C-4E22-A620-D527264DE3F9}" srcId="{CB8E22D1-3A30-466C-8699-DEE2E7C67151}" destId="{190DA5FD-F60B-453A-80E4-1E97C0D0CA63}" srcOrd="0" destOrd="0" parTransId="{27C08579-BB8E-4C2F-BDA2-96710A6FD954}" sibTransId="{709C271B-F5AB-4A3D-9C14-B6D366F1337F}"/>
    <dgm:cxn modelId="{82D02A66-40C8-4818-B3F6-3C659ABB23FC}" type="presOf" srcId="{F6F4CC67-2653-46B2-9127-3785CA8C2FD5}" destId="{CE7A2705-2285-4ACA-974E-97E022246AC4}" srcOrd="0" destOrd="0" presId="urn:microsoft.com/office/officeart/2018/2/layout/IconVerticalSolidList"/>
    <dgm:cxn modelId="{BD1E56AF-C484-4071-A21F-A090FC76FEFF}" type="presOf" srcId="{3712ABF4-E6D8-469C-9940-1A2DC329CBF7}" destId="{DBEED234-F127-4F0B-820D-6E9C0F2AD165}" srcOrd="0" destOrd="0" presId="urn:microsoft.com/office/officeart/2018/2/layout/IconVerticalSolidList"/>
    <dgm:cxn modelId="{754757D1-5B57-43D6-A65A-96CAA01DEAB9}" type="presOf" srcId="{CB8E22D1-3A30-466C-8699-DEE2E7C67151}" destId="{4155E984-5013-4A99-8024-FE6D63E81F61}" srcOrd="0" destOrd="0" presId="urn:microsoft.com/office/officeart/2018/2/layout/IconVerticalSolidList"/>
    <dgm:cxn modelId="{5CDA9AD2-F0F3-47EF-8633-463C7BBC3784}" srcId="{3712ABF4-E6D8-469C-9940-1A2DC329CBF7}" destId="{CB8E22D1-3A30-466C-8699-DEE2E7C67151}" srcOrd="1" destOrd="0" parTransId="{54090CE8-3143-4611-A345-480644ECB12B}" sibTransId="{B1D9B0B3-3892-461A-AFC0-CA9DB0A96B4B}"/>
    <dgm:cxn modelId="{C41924D6-7400-4B8F-8CAE-F2757CE41EAA}" type="presOf" srcId="{190DA5FD-F60B-453A-80E4-1E97C0D0CA63}" destId="{AE69F673-4731-415B-8F6C-1644ED2764F0}" srcOrd="0" destOrd="0" presId="urn:microsoft.com/office/officeart/2018/2/layout/IconVerticalSolidList"/>
    <dgm:cxn modelId="{D1792AE2-BE12-4065-85D2-354694CCF840}" type="presOf" srcId="{FACBA1C1-A0ED-4FE5-BA42-17473AB14386}" destId="{AFF6F5BA-EA93-4DBB-89AB-6C8ADE30E523}" srcOrd="0" destOrd="0" presId="urn:microsoft.com/office/officeart/2018/2/layout/IconVerticalSolidList"/>
    <dgm:cxn modelId="{A6139DE3-094F-4EBA-8386-5EC4D5A6A2A5}" type="presOf" srcId="{90FD8A3D-7714-4D6A-9150-B89047FFE304}" destId="{48CFCE83-ABD2-4DEF-9128-58D8515B80E5}" srcOrd="0" destOrd="0" presId="urn:microsoft.com/office/officeart/2018/2/layout/IconVerticalSolidList"/>
    <dgm:cxn modelId="{57C544E6-8A91-4B13-BE04-F2B368C59329}" srcId="{3712ABF4-E6D8-469C-9940-1A2DC329CBF7}" destId="{FACBA1C1-A0ED-4FE5-BA42-17473AB14386}" srcOrd="3" destOrd="0" parTransId="{D32BCB89-2B59-44D8-9B72-2CDDE5A3D6AC}" sibTransId="{5EE3C366-9E9A-4E87-AC1F-72F450ADA200}"/>
    <dgm:cxn modelId="{D369D2E7-D453-4D32-8205-E0D72E1DFEC0}" srcId="{3712ABF4-E6D8-469C-9940-1A2DC329CBF7}" destId="{90FD8A3D-7714-4D6A-9150-B89047FFE304}" srcOrd="2" destOrd="0" parTransId="{9E8E5236-8905-4633-9F52-216E6D67084E}" sibTransId="{32FC5B25-E3E3-4308-AE69-EF8244BA4D83}"/>
    <dgm:cxn modelId="{6A620467-5302-454F-B405-A372C829DE8E}" type="presParOf" srcId="{DBEED234-F127-4F0B-820D-6E9C0F2AD165}" destId="{784720AD-5107-4683-BC6E-59795A291222}" srcOrd="0" destOrd="0" presId="urn:microsoft.com/office/officeart/2018/2/layout/IconVerticalSolidList"/>
    <dgm:cxn modelId="{FA9A9550-9FBB-42FB-ACBB-4E03A68E5C60}" type="presParOf" srcId="{784720AD-5107-4683-BC6E-59795A291222}" destId="{F5CF6DE3-2B11-405F-8803-0C5F95E79FB5}" srcOrd="0" destOrd="0" presId="urn:microsoft.com/office/officeart/2018/2/layout/IconVerticalSolidList"/>
    <dgm:cxn modelId="{6C34EA92-D5C7-4ED5-8A36-EF50E70C2E38}" type="presParOf" srcId="{784720AD-5107-4683-BC6E-59795A291222}" destId="{CCFE8CEA-72FF-4B1C-AD12-5EAEF184E650}" srcOrd="1" destOrd="0" presId="urn:microsoft.com/office/officeart/2018/2/layout/IconVerticalSolidList"/>
    <dgm:cxn modelId="{5FE0C30C-EC5F-44A9-9C45-947256DF7182}" type="presParOf" srcId="{784720AD-5107-4683-BC6E-59795A291222}" destId="{B7A23AB0-E066-4266-A4EF-94DBECFEBC48}" srcOrd="2" destOrd="0" presId="urn:microsoft.com/office/officeart/2018/2/layout/IconVerticalSolidList"/>
    <dgm:cxn modelId="{6CC605F6-1A15-469A-A684-B81237FA558F}" type="presParOf" srcId="{784720AD-5107-4683-BC6E-59795A291222}" destId="{CE7A2705-2285-4ACA-974E-97E022246AC4}" srcOrd="3" destOrd="0" presId="urn:microsoft.com/office/officeart/2018/2/layout/IconVerticalSolidList"/>
    <dgm:cxn modelId="{E0D238DF-7404-4358-AB10-D940674F490E}" type="presParOf" srcId="{DBEED234-F127-4F0B-820D-6E9C0F2AD165}" destId="{C56AD0A6-B68D-4A00-8A56-AC9E6CE31873}" srcOrd="1" destOrd="0" presId="urn:microsoft.com/office/officeart/2018/2/layout/IconVerticalSolidList"/>
    <dgm:cxn modelId="{DAF56BAB-7CAC-41C7-BF14-CD28A95A9631}" type="presParOf" srcId="{DBEED234-F127-4F0B-820D-6E9C0F2AD165}" destId="{FDDF0A3A-4C21-458B-938F-B35E6E47B0D0}" srcOrd="2" destOrd="0" presId="urn:microsoft.com/office/officeart/2018/2/layout/IconVerticalSolidList"/>
    <dgm:cxn modelId="{DF9105FE-BD28-474A-A570-5505B6742855}" type="presParOf" srcId="{FDDF0A3A-4C21-458B-938F-B35E6E47B0D0}" destId="{957C631B-425E-4127-8C4B-122F9BC3902D}" srcOrd="0" destOrd="0" presId="urn:microsoft.com/office/officeart/2018/2/layout/IconVerticalSolidList"/>
    <dgm:cxn modelId="{A963E319-3D41-48F0-B113-6F55D94526B6}" type="presParOf" srcId="{FDDF0A3A-4C21-458B-938F-B35E6E47B0D0}" destId="{47A9BB46-9BBA-414F-9DBC-B13A78F8E59C}" srcOrd="1" destOrd="0" presId="urn:microsoft.com/office/officeart/2018/2/layout/IconVerticalSolidList"/>
    <dgm:cxn modelId="{57948E63-AF5F-494E-A1B7-1A45BD2859F4}" type="presParOf" srcId="{FDDF0A3A-4C21-458B-938F-B35E6E47B0D0}" destId="{EBCC7FE6-1F9F-48FC-8534-A9E915B8BAA7}" srcOrd="2" destOrd="0" presId="urn:microsoft.com/office/officeart/2018/2/layout/IconVerticalSolidList"/>
    <dgm:cxn modelId="{E3EA7ECD-A746-4000-A632-9508D5DC31B1}" type="presParOf" srcId="{FDDF0A3A-4C21-458B-938F-B35E6E47B0D0}" destId="{4155E984-5013-4A99-8024-FE6D63E81F61}" srcOrd="3" destOrd="0" presId="urn:microsoft.com/office/officeart/2018/2/layout/IconVerticalSolidList"/>
    <dgm:cxn modelId="{558B9DC4-BECD-4CB3-B39C-E8F1394DC2CC}" type="presParOf" srcId="{FDDF0A3A-4C21-458B-938F-B35E6E47B0D0}" destId="{AE69F673-4731-415B-8F6C-1644ED2764F0}" srcOrd="4" destOrd="0" presId="urn:microsoft.com/office/officeart/2018/2/layout/IconVerticalSolidList"/>
    <dgm:cxn modelId="{3E353C4D-F437-4674-9C23-50985AC7C8F8}" type="presParOf" srcId="{DBEED234-F127-4F0B-820D-6E9C0F2AD165}" destId="{CF160863-C415-4A96-9AC2-795A720238EE}" srcOrd="3" destOrd="0" presId="urn:microsoft.com/office/officeart/2018/2/layout/IconVerticalSolidList"/>
    <dgm:cxn modelId="{8D350FFD-3B51-4EA2-A7E2-D2D25FCE2131}" type="presParOf" srcId="{DBEED234-F127-4F0B-820D-6E9C0F2AD165}" destId="{BCB2A9F0-AE20-4B0F-90EB-BC1E790AA830}" srcOrd="4" destOrd="0" presId="urn:microsoft.com/office/officeart/2018/2/layout/IconVerticalSolidList"/>
    <dgm:cxn modelId="{213C56C2-F72C-466A-AE7B-E83E2A73C917}" type="presParOf" srcId="{BCB2A9F0-AE20-4B0F-90EB-BC1E790AA830}" destId="{AD761837-B77B-4470-BAC4-EEC764C4F627}" srcOrd="0" destOrd="0" presId="urn:microsoft.com/office/officeart/2018/2/layout/IconVerticalSolidList"/>
    <dgm:cxn modelId="{8A6EFA10-4CA4-4ABE-81CE-9AC815D0DF41}" type="presParOf" srcId="{BCB2A9F0-AE20-4B0F-90EB-BC1E790AA830}" destId="{528B5D4B-2D4B-498D-85ED-F75E127BC00C}" srcOrd="1" destOrd="0" presId="urn:microsoft.com/office/officeart/2018/2/layout/IconVerticalSolidList"/>
    <dgm:cxn modelId="{13F8A98F-C7E1-482D-B7D4-DD61F145B701}" type="presParOf" srcId="{BCB2A9F0-AE20-4B0F-90EB-BC1E790AA830}" destId="{A98AAA67-0002-4D4D-BC4E-089669230384}" srcOrd="2" destOrd="0" presId="urn:microsoft.com/office/officeart/2018/2/layout/IconVerticalSolidList"/>
    <dgm:cxn modelId="{6F38ADDF-CC81-4D47-A5D0-BCF9C1E59B73}" type="presParOf" srcId="{BCB2A9F0-AE20-4B0F-90EB-BC1E790AA830}" destId="{48CFCE83-ABD2-4DEF-9128-58D8515B80E5}" srcOrd="3" destOrd="0" presId="urn:microsoft.com/office/officeart/2018/2/layout/IconVerticalSolidList"/>
    <dgm:cxn modelId="{9421BB7E-1CF8-4BE3-B3A8-4523970D3637}" type="presParOf" srcId="{DBEED234-F127-4F0B-820D-6E9C0F2AD165}" destId="{D1EF6C01-6ADE-4DD7-8B52-92E20947DA37}" srcOrd="5" destOrd="0" presId="urn:microsoft.com/office/officeart/2018/2/layout/IconVerticalSolidList"/>
    <dgm:cxn modelId="{ACEFDF11-EE71-41B3-9DE3-8788E942491F}" type="presParOf" srcId="{DBEED234-F127-4F0B-820D-6E9C0F2AD165}" destId="{C5B2F56A-DDA1-4F4E-9AC9-DDE26CCF3EC4}" srcOrd="6" destOrd="0" presId="urn:microsoft.com/office/officeart/2018/2/layout/IconVerticalSolidList"/>
    <dgm:cxn modelId="{A3FF3F57-A995-4094-A7B0-7056E9DAB24D}" type="presParOf" srcId="{C5B2F56A-DDA1-4F4E-9AC9-DDE26CCF3EC4}" destId="{ABCE7B29-A12D-40B4-A0EE-D8111FF94951}" srcOrd="0" destOrd="0" presId="urn:microsoft.com/office/officeart/2018/2/layout/IconVerticalSolidList"/>
    <dgm:cxn modelId="{82428B2D-809A-44C2-800C-550376EA6495}" type="presParOf" srcId="{C5B2F56A-DDA1-4F4E-9AC9-DDE26CCF3EC4}" destId="{227B73B9-2CE2-4A2C-884A-784FD5333D1D}" srcOrd="1" destOrd="0" presId="urn:microsoft.com/office/officeart/2018/2/layout/IconVerticalSolidList"/>
    <dgm:cxn modelId="{FCD1B216-57F6-4050-BD3C-8AAC87B72819}" type="presParOf" srcId="{C5B2F56A-DDA1-4F4E-9AC9-DDE26CCF3EC4}" destId="{821262A6-6A51-4B89-9A7F-B2E168595C5A}" srcOrd="2" destOrd="0" presId="urn:microsoft.com/office/officeart/2018/2/layout/IconVerticalSolidList"/>
    <dgm:cxn modelId="{DB9BCFDE-A3E8-4079-AAA4-338EC26EC53A}" type="presParOf" srcId="{C5B2F56A-DDA1-4F4E-9AC9-DDE26CCF3EC4}" destId="{AFF6F5BA-EA93-4DBB-89AB-6C8ADE30E5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F50408-E8AD-456F-BC0B-B56746AB5869}" type="doc">
      <dgm:prSet loTypeId="urn:microsoft.com/office/officeart/2005/8/layout/h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FD8528D-ED39-4B68-B10E-C3819BA1AEE9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Check SAT/ACT website for future dates</a:t>
          </a:r>
        </a:p>
      </dgm:t>
    </dgm:pt>
    <dgm:pt modelId="{16D44B64-5F8D-4E07-906B-A45578A49CB3}" type="parTrans" cxnId="{BBD1383B-BC63-452C-9D6F-A4D4AC60C2FE}">
      <dgm:prSet/>
      <dgm:spPr/>
      <dgm:t>
        <a:bodyPr/>
        <a:lstStyle/>
        <a:p>
          <a:endParaRPr lang="en-US"/>
        </a:p>
      </dgm:t>
    </dgm:pt>
    <dgm:pt modelId="{FA8E4166-1DA1-4F38-A920-DB391C14F6A8}" type="sibTrans" cxnId="{BBD1383B-BC63-452C-9D6F-A4D4AC60C2FE}">
      <dgm:prSet/>
      <dgm:spPr/>
      <dgm:t>
        <a:bodyPr/>
        <a:lstStyle/>
        <a:p>
          <a:endParaRPr lang="en-US"/>
        </a:p>
      </dgm:t>
    </dgm:pt>
    <dgm:pt modelId="{A64F9E26-4508-4F65-8E9B-C1A1994B7155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Calibri"/>
              <a:cs typeface="Calibri"/>
            </a:rPr>
            <a:t>Most universities are test optional</a:t>
          </a:r>
          <a:endParaRPr lang="en-US">
            <a:solidFill>
              <a:schemeClr val="tx1"/>
            </a:solidFill>
            <a:latin typeface="Calibri Light" panose="020F0302020204030204"/>
          </a:endParaRPr>
        </a:p>
      </dgm:t>
    </dgm:pt>
    <dgm:pt modelId="{18830266-F665-4448-96B8-3EF2866438B4}" type="parTrans" cxnId="{8D74F587-300D-4EB5-8D5F-BF176DEBAD58}">
      <dgm:prSet/>
      <dgm:spPr/>
    </dgm:pt>
    <dgm:pt modelId="{22389195-020E-4F04-BFF5-0521D080C6EB}" type="sibTrans" cxnId="{8D74F587-300D-4EB5-8D5F-BF176DEBAD58}">
      <dgm:prSet/>
      <dgm:spPr/>
    </dgm:pt>
    <dgm:pt modelId="{7B794FC1-93D6-4080-B3C8-DACBAAFD8824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Calibri Light"/>
              <a:cs typeface="Calibri"/>
            </a:rPr>
            <a:t>Do NOT require SAT/ACT scores for admission</a:t>
          </a:r>
        </a:p>
      </dgm:t>
    </dgm:pt>
    <dgm:pt modelId="{05CC53BA-14F9-4859-A65B-829DF56AEB72}" type="parTrans" cxnId="{B215A743-C1D5-458C-A9A2-38041D099CCE}">
      <dgm:prSet/>
      <dgm:spPr/>
    </dgm:pt>
    <dgm:pt modelId="{564A21D5-A6EA-404C-A04C-E31F6F3AA4D8}" type="sibTrans" cxnId="{B215A743-C1D5-458C-A9A2-38041D099CCE}">
      <dgm:prSet/>
      <dgm:spPr/>
    </dgm:pt>
    <dgm:pt modelId="{11981D04-AE59-4320-92BD-3CDDEB8BB52A}">
      <dgm:prSet phldr="0"/>
      <dgm:spPr/>
      <dgm:t>
        <a:bodyPr/>
        <a:lstStyle/>
        <a:p>
          <a:pPr algn="l"/>
          <a:r>
            <a:rPr lang="en-US" b="0">
              <a:solidFill>
                <a:schemeClr val="tx1"/>
              </a:solidFill>
              <a:latin typeface="Calibri Light"/>
              <a:cs typeface="Calibri"/>
            </a:rPr>
            <a:t>Placement in English/Math courses </a:t>
          </a:r>
          <a:endParaRPr lang="en-US" b="0">
            <a:solidFill>
              <a:schemeClr val="tx1"/>
            </a:solidFill>
            <a:latin typeface="Calibri Light"/>
            <a:cs typeface="Arial"/>
          </a:endParaRPr>
        </a:p>
      </dgm:t>
    </dgm:pt>
    <dgm:pt modelId="{23603BC4-184E-4362-B60B-958064745C95}" type="parTrans" cxnId="{05D07EF1-1D94-4F48-9CEA-93DA1640584D}">
      <dgm:prSet/>
      <dgm:spPr/>
    </dgm:pt>
    <dgm:pt modelId="{26800849-37E9-4AA2-80CA-C00BC875A6D8}" type="sibTrans" cxnId="{05D07EF1-1D94-4F48-9CEA-93DA1640584D}">
      <dgm:prSet/>
      <dgm:spPr/>
    </dgm:pt>
    <dgm:pt modelId="{1F9F3032-98E8-4233-8455-DF7AA4C5F82E}">
      <dgm:prSet phldr="0"/>
      <dgm:spPr/>
      <dgm:t>
        <a:bodyPr/>
        <a:lstStyle/>
        <a:p>
          <a:pPr algn="l"/>
          <a:r>
            <a:rPr lang="en-US">
              <a:solidFill>
                <a:schemeClr val="tx1"/>
              </a:solidFill>
              <a:latin typeface="Calibri"/>
              <a:cs typeface="Calibri"/>
            </a:rPr>
            <a:t>Reasons to consider taking the SAT:</a:t>
          </a:r>
        </a:p>
      </dgm:t>
    </dgm:pt>
    <dgm:pt modelId="{38BE7700-9E96-4B6D-AC70-2CF1864F64D8}" type="parTrans" cxnId="{FC175A7B-C957-4DAD-A7DB-14A236307DCF}">
      <dgm:prSet/>
      <dgm:spPr/>
    </dgm:pt>
    <dgm:pt modelId="{BE4CCBE2-DC1D-4EC8-9C31-83564DD8AB9C}" type="sibTrans" cxnId="{FC175A7B-C957-4DAD-A7DB-14A236307DCF}">
      <dgm:prSet/>
      <dgm:spPr/>
    </dgm:pt>
    <dgm:pt modelId="{8DF73E5A-EF6B-4EF2-A3A1-FF9ED09BB001}">
      <dgm:prSet phldr="0"/>
      <dgm:spPr/>
      <dgm:t>
        <a:bodyPr/>
        <a:lstStyle/>
        <a:p>
          <a:pPr algn="l"/>
          <a:r>
            <a:rPr lang="en-US" b="0">
              <a:solidFill>
                <a:schemeClr val="tx1"/>
              </a:solidFill>
              <a:latin typeface="Calibri Light"/>
              <a:cs typeface="Calibri"/>
            </a:rPr>
            <a:t>Grades/transcript do not accurately reflect your ability to be successful in college</a:t>
          </a:r>
        </a:p>
      </dgm:t>
    </dgm:pt>
    <dgm:pt modelId="{5C6CCE6E-DA54-4E57-9B53-B307BEFAD637}" type="parTrans" cxnId="{B32F4BB4-22D7-4FDA-A859-F60AF3E871C7}">
      <dgm:prSet/>
      <dgm:spPr/>
    </dgm:pt>
    <dgm:pt modelId="{6A968DFA-9A18-4CA9-AB20-C1B951E81D6E}" type="sibTrans" cxnId="{B32F4BB4-22D7-4FDA-A859-F60AF3E871C7}">
      <dgm:prSet/>
      <dgm:spPr/>
    </dgm:pt>
    <dgm:pt modelId="{F4776405-4F88-4289-8FB7-487441FB349A}">
      <dgm:prSet phldr="0"/>
      <dgm:spPr/>
      <dgm:t>
        <a:bodyPr/>
        <a:lstStyle/>
        <a:p>
          <a:pPr algn="l"/>
          <a:r>
            <a:rPr lang="en-US" b="0">
              <a:solidFill>
                <a:schemeClr val="tx1"/>
              </a:solidFill>
              <a:latin typeface="Calibri Light"/>
              <a:cs typeface="Calibri"/>
            </a:rPr>
            <a:t>Scholarships </a:t>
          </a:r>
        </a:p>
      </dgm:t>
    </dgm:pt>
    <dgm:pt modelId="{895B2B3C-0B42-47BE-B2F9-629148997943}" type="parTrans" cxnId="{1385285D-A279-42E0-B0E6-E9AC1BD7E28E}">
      <dgm:prSet/>
      <dgm:spPr/>
    </dgm:pt>
    <dgm:pt modelId="{2F361D63-740A-4AC9-B394-A70D71FD341E}" type="sibTrans" cxnId="{1385285D-A279-42E0-B0E6-E9AC1BD7E28E}">
      <dgm:prSet/>
      <dgm:spPr/>
    </dgm:pt>
    <dgm:pt modelId="{47B1F321-8AB7-4186-9B21-1BAC21E6A9F6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Calibri Light" panose="020F0302020204030204"/>
            </a:rPr>
            <a:t>SAT - CollegeBoard.org</a:t>
          </a:r>
        </a:p>
      </dgm:t>
    </dgm:pt>
    <dgm:pt modelId="{32B5940E-10F0-48C7-BC4D-97B039A6F776}" type="parTrans" cxnId="{E6DC513E-2DCC-43DB-95BC-993716FEEA03}">
      <dgm:prSet/>
      <dgm:spPr/>
    </dgm:pt>
    <dgm:pt modelId="{85D5DE4A-67BB-4477-AD15-41E246133892}" type="sibTrans" cxnId="{E6DC513E-2DCC-43DB-95BC-993716FEEA03}">
      <dgm:prSet/>
      <dgm:spPr/>
    </dgm:pt>
    <dgm:pt modelId="{B35A5A6D-3794-4995-8214-B0183F76C820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Calibri Light"/>
              <a:cs typeface="Calibri"/>
            </a:rPr>
            <a:t>Confirm with your university </a:t>
          </a:r>
        </a:p>
      </dgm:t>
    </dgm:pt>
    <dgm:pt modelId="{9D67DE4A-FC08-40AC-8B33-3567038E7B57}" type="parTrans" cxnId="{33EB2C5F-707B-45D7-9FDC-2499D0E37EC2}">
      <dgm:prSet/>
      <dgm:spPr/>
    </dgm:pt>
    <dgm:pt modelId="{DDB0269D-C58F-4444-AD38-7E3995FB4A85}" type="sibTrans" cxnId="{33EB2C5F-707B-45D7-9FDC-2499D0E37EC2}">
      <dgm:prSet/>
      <dgm:spPr/>
    </dgm:pt>
    <dgm:pt modelId="{EDBF2C97-39F8-45CB-A44E-E6CFD7BF7FF6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  <a:cs typeface="Calibri Light" panose="020F0302020204030204"/>
            </a:rPr>
            <a:t>ACT – ACT.org</a:t>
          </a:r>
        </a:p>
      </dgm:t>
    </dgm:pt>
    <dgm:pt modelId="{52620179-6FA1-437C-AA54-BFBD92C3BF27}" type="parTrans" cxnId="{C30BFF10-6E14-4FA0-B3F2-14C3A80240A4}">
      <dgm:prSet/>
      <dgm:spPr/>
    </dgm:pt>
    <dgm:pt modelId="{CA4DAE1C-70D0-4C02-8531-468E7B9F360C}" type="sibTrans" cxnId="{C30BFF10-6E14-4FA0-B3F2-14C3A80240A4}">
      <dgm:prSet/>
      <dgm:spPr/>
    </dgm:pt>
    <dgm:pt modelId="{06467D1E-FA49-4665-9948-28F2BF4199EF}">
      <dgm:prSet phldr="0"/>
      <dgm:spPr/>
      <dgm:t>
        <a:bodyPr/>
        <a:lstStyle/>
        <a:p>
          <a:endParaRPr lang="en-US">
            <a:latin typeface="Calibri Light" panose="020F0302020204030204"/>
            <a:cs typeface="Calibri"/>
          </a:endParaRPr>
        </a:p>
      </dgm:t>
    </dgm:pt>
    <dgm:pt modelId="{E9517CDF-8A3D-438E-B15D-D0102DF9AE76}" type="parTrans" cxnId="{F9311167-CE55-48F1-9C6E-C4EE6491ABFC}">
      <dgm:prSet/>
      <dgm:spPr/>
    </dgm:pt>
    <dgm:pt modelId="{46584E0D-0A95-42A1-B7FF-CE9B53CB2AE2}" type="sibTrans" cxnId="{F9311167-CE55-48F1-9C6E-C4EE6491ABFC}">
      <dgm:prSet/>
      <dgm:spPr/>
    </dgm:pt>
    <dgm:pt modelId="{CFDFB980-5D42-4261-9368-298EFF6FD098}" type="pres">
      <dgm:prSet presAssocID="{9BF50408-E8AD-456F-BC0B-B56746AB5869}" presName="Name0" presStyleCnt="0">
        <dgm:presLayoutVars>
          <dgm:dir/>
          <dgm:animLvl val="lvl"/>
          <dgm:resizeHandles val="exact"/>
        </dgm:presLayoutVars>
      </dgm:prSet>
      <dgm:spPr/>
    </dgm:pt>
    <dgm:pt modelId="{BEDE0694-683D-4955-AB17-EE4A054111EC}" type="pres">
      <dgm:prSet presAssocID="{A64F9E26-4508-4F65-8E9B-C1A1994B7155}" presName="composite" presStyleCnt="0"/>
      <dgm:spPr/>
    </dgm:pt>
    <dgm:pt modelId="{3A1D7C78-27A4-4D5F-B688-D3B28EA7D8FF}" type="pres">
      <dgm:prSet presAssocID="{A64F9E26-4508-4F65-8E9B-C1A1994B71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2E1507B-3D00-420F-A76F-A85B62F04B39}" type="pres">
      <dgm:prSet presAssocID="{A64F9E26-4508-4F65-8E9B-C1A1994B7155}" presName="desTx" presStyleLbl="alignAccFollowNode1" presStyleIdx="0" presStyleCnt="3">
        <dgm:presLayoutVars>
          <dgm:bulletEnabled val="1"/>
        </dgm:presLayoutVars>
      </dgm:prSet>
      <dgm:spPr/>
    </dgm:pt>
    <dgm:pt modelId="{DBC2183D-38F3-4C35-BD58-AC213FBF033D}" type="pres">
      <dgm:prSet presAssocID="{22389195-020E-4F04-BFF5-0521D080C6EB}" presName="space" presStyleCnt="0"/>
      <dgm:spPr/>
    </dgm:pt>
    <dgm:pt modelId="{F50F9D86-0867-45F9-803C-8605AF08B201}" type="pres">
      <dgm:prSet presAssocID="{2FD8528D-ED39-4B68-B10E-C3819BA1AEE9}" presName="composite" presStyleCnt="0"/>
      <dgm:spPr/>
    </dgm:pt>
    <dgm:pt modelId="{B1BD5A7C-F114-4BF3-84A0-D764A8438725}" type="pres">
      <dgm:prSet presAssocID="{2FD8528D-ED39-4B68-B10E-C3819BA1AEE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531DF21-32BE-4A95-AC3F-2B59411C5F54}" type="pres">
      <dgm:prSet presAssocID="{2FD8528D-ED39-4B68-B10E-C3819BA1AEE9}" presName="desTx" presStyleLbl="alignAccFollowNode1" presStyleIdx="1" presStyleCnt="3">
        <dgm:presLayoutVars>
          <dgm:bulletEnabled val="1"/>
        </dgm:presLayoutVars>
      </dgm:prSet>
      <dgm:spPr/>
    </dgm:pt>
    <dgm:pt modelId="{9EF37654-BBD2-4AFA-951D-1AD33C5D0F7F}" type="pres">
      <dgm:prSet presAssocID="{FA8E4166-1DA1-4F38-A920-DB391C14F6A8}" presName="space" presStyleCnt="0"/>
      <dgm:spPr/>
    </dgm:pt>
    <dgm:pt modelId="{D401C56A-F46E-42E6-968E-31C0865E847D}" type="pres">
      <dgm:prSet presAssocID="{1F9F3032-98E8-4233-8455-DF7AA4C5F82E}" presName="composite" presStyleCnt="0"/>
      <dgm:spPr/>
    </dgm:pt>
    <dgm:pt modelId="{6A7C5107-2002-4390-81EB-751214CF2F0C}" type="pres">
      <dgm:prSet presAssocID="{1F9F3032-98E8-4233-8455-DF7AA4C5F82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BE3F157-EF03-4E43-90BB-5A26E2BA663F}" type="pres">
      <dgm:prSet presAssocID="{1F9F3032-98E8-4233-8455-DF7AA4C5F82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44A1501-A7FF-4B55-BB90-17CB16F3A25A}" type="presOf" srcId="{06467D1E-FA49-4665-9948-28F2BF4199EF}" destId="{52E1507B-3D00-420F-A76F-A85B62F04B39}" srcOrd="0" destOrd="2" presId="urn:microsoft.com/office/officeart/2005/8/layout/hList1"/>
    <dgm:cxn modelId="{67E64C09-7DA9-4903-90E2-930B8F1FA3C0}" type="presOf" srcId="{EDBF2C97-39F8-45CB-A44E-E6CFD7BF7FF6}" destId="{C531DF21-32BE-4A95-AC3F-2B59411C5F54}" srcOrd="0" destOrd="1" presId="urn:microsoft.com/office/officeart/2005/8/layout/hList1"/>
    <dgm:cxn modelId="{C30BFF10-6E14-4FA0-B3F2-14C3A80240A4}" srcId="{2FD8528D-ED39-4B68-B10E-C3819BA1AEE9}" destId="{EDBF2C97-39F8-45CB-A44E-E6CFD7BF7FF6}" srcOrd="1" destOrd="0" parTransId="{52620179-6FA1-437C-AA54-BFBD92C3BF27}" sibTransId="{CA4DAE1C-70D0-4C02-8531-468E7B9F360C}"/>
    <dgm:cxn modelId="{BBD1383B-BC63-452C-9D6F-A4D4AC60C2FE}" srcId="{9BF50408-E8AD-456F-BC0B-B56746AB5869}" destId="{2FD8528D-ED39-4B68-B10E-C3819BA1AEE9}" srcOrd="1" destOrd="0" parTransId="{16D44B64-5F8D-4E07-906B-A45578A49CB3}" sibTransId="{FA8E4166-1DA1-4F38-A920-DB391C14F6A8}"/>
    <dgm:cxn modelId="{7593443E-3C2E-4AEF-B621-E9DC425598E7}" type="presOf" srcId="{11981D04-AE59-4320-92BD-3CDDEB8BB52A}" destId="{BBE3F157-EF03-4E43-90BB-5A26E2BA663F}" srcOrd="0" destOrd="2" presId="urn:microsoft.com/office/officeart/2005/8/layout/hList1"/>
    <dgm:cxn modelId="{E6DC513E-2DCC-43DB-95BC-993716FEEA03}" srcId="{2FD8528D-ED39-4B68-B10E-C3819BA1AEE9}" destId="{47B1F321-8AB7-4186-9B21-1BAC21E6A9F6}" srcOrd="0" destOrd="0" parTransId="{32B5940E-10F0-48C7-BC4D-97B039A6F776}" sibTransId="{85D5DE4A-67BB-4477-AD15-41E246133892}"/>
    <dgm:cxn modelId="{1385285D-A279-42E0-B0E6-E9AC1BD7E28E}" srcId="{1F9F3032-98E8-4233-8455-DF7AA4C5F82E}" destId="{F4776405-4F88-4289-8FB7-487441FB349A}" srcOrd="1" destOrd="0" parTransId="{895B2B3C-0B42-47BE-B2F9-629148997943}" sibTransId="{2F361D63-740A-4AC9-B394-A70D71FD341E}"/>
    <dgm:cxn modelId="{33EB2C5F-707B-45D7-9FDC-2499D0E37EC2}" srcId="{A64F9E26-4508-4F65-8E9B-C1A1994B7155}" destId="{B35A5A6D-3794-4995-8214-B0183F76C820}" srcOrd="1" destOrd="0" parTransId="{9D67DE4A-FC08-40AC-8B33-3567038E7B57}" sibTransId="{DDB0269D-C58F-4444-AD38-7E3995FB4A85}"/>
    <dgm:cxn modelId="{B215A743-C1D5-458C-A9A2-38041D099CCE}" srcId="{A64F9E26-4508-4F65-8E9B-C1A1994B7155}" destId="{7B794FC1-93D6-4080-B3C8-DACBAAFD8824}" srcOrd="0" destOrd="0" parTransId="{05CC53BA-14F9-4859-A65B-829DF56AEB72}" sibTransId="{564A21D5-A6EA-404C-A04C-E31F6F3AA4D8}"/>
    <dgm:cxn modelId="{F9311167-CE55-48F1-9C6E-C4EE6491ABFC}" srcId="{A64F9E26-4508-4F65-8E9B-C1A1994B7155}" destId="{06467D1E-FA49-4665-9948-28F2BF4199EF}" srcOrd="2" destOrd="0" parTransId="{E9517CDF-8A3D-438E-B15D-D0102DF9AE76}" sibTransId="{46584E0D-0A95-42A1-B7FF-CE9B53CB2AE2}"/>
    <dgm:cxn modelId="{F88D1F6D-0739-43EC-9119-9607ECA63C6C}" type="presOf" srcId="{A64F9E26-4508-4F65-8E9B-C1A1994B7155}" destId="{3A1D7C78-27A4-4D5F-B688-D3B28EA7D8FF}" srcOrd="0" destOrd="0" presId="urn:microsoft.com/office/officeart/2005/8/layout/hList1"/>
    <dgm:cxn modelId="{CDA51874-DF89-49C4-B2E7-5CFE8029EBD3}" type="presOf" srcId="{8DF73E5A-EF6B-4EF2-A3A1-FF9ED09BB001}" destId="{BBE3F157-EF03-4E43-90BB-5A26E2BA663F}" srcOrd="0" destOrd="0" presId="urn:microsoft.com/office/officeart/2005/8/layout/hList1"/>
    <dgm:cxn modelId="{FC175A7B-C957-4DAD-A7DB-14A236307DCF}" srcId="{9BF50408-E8AD-456F-BC0B-B56746AB5869}" destId="{1F9F3032-98E8-4233-8455-DF7AA4C5F82E}" srcOrd="2" destOrd="0" parTransId="{38BE7700-9E96-4B6D-AC70-2CF1864F64D8}" sibTransId="{BE4CCBE2-DC1D-4EC8-9C31-83564DD8AB9C}"/>
    <dgm:cxn modelId="{8D74F587-300D-4EB5-8D5F-BF176DEBAD58}" srcId="{9BF50408-E8AD-456F-BC0B-B56746AB5869}" destId="{A64F9E26-4508-4F65-8E9B-C1A1994B7155}" srcOrd="0" destOrd="0" parTransId="{18830266-F665-4448-96B8-3EF2866438B4}" sibTransId="{22389195-020E-4F04-BFF5-0521D080C6EB}"/>
    <dgm:cxn modelId="{B32F4BB4-22D7-4FDA-A859-F60AF3E871C7}" srcId="{1F9F3032-98E8-4233-8455-DF7AA4C5F82E}" destId="{8DF73E5A-EF6B-4EF2-A3A1-FF9ED09BB001}" srcOrd="0" destOrd="0" parTransId="{5C6CCE6E-DA54-4E57-9B53-B307BEFAD637}" sibTransId="{6A968DFA-9A18-4CA9-AB20-C1B951E81D6E}"/>
    <dgm:cxn modelId="{5B203AC4-3288-46C4-BAA0-F4BF4A8BDE5C}" type="presOf" srcId="{B35A5A6D-3794-4995-8214-B0183F76C820}" destId="{52E1507B-3D00-420F-A76F-A85B62F04B39}" srcOrd="0" destOrd="1" presId="urn:microsoft.com/office/officeart/2005/8/layout/hList1"/>
    <dgm:cxn modelId="{BB2F86CC-5E15-47E8-AEFA-4E41F89D574F}" type="presOf" srcId="{47B1F321-8AB7-4186-9B21-1BAC21E6A9F6}" destId="{C531DF21-32BE-4A95-AC3F-2B59411C5F54}" srcOrd="0" destOrd="0" presId="urn:microsoft.com/office/officeart/2005/8/layout/hList1"/>
    <dgm:cxn modelId="{5F3B7CCF-D1B8-4312-B674-1235B73440F7}" type="presOf" srcId="{7B794FC1-93D6-4080-B3C8-DACBAAFD8824}" destId="{52E1507B-3D00-420F-A76F-A85B62F04B39}" srcOrd="0" destOrd="0" presId="urn:microsoft.com/office/officeart/2005/8/layout/hList1"/>
    <dgm:cxn modelId="{A8D581DC-567C-4520-A8F1-9174B3FE375D}" type="presOf" srcId="{F4776405-4F88-4289-8FB7-487441FB349A}" destId="{BBE3F157-EF03-4E43-90BB-5A26E2BA663F}" srcOrd="0" destOrd="1" presId="urn:microsoft.com/office/officeart/2005/8/layout/hList1"/>
    <dgm:cxn modelId="{17F3B7E2-CC56-4B4B-AA58-B80CF99F4903}" type="presOf" srcId="{2FD8528D-ED39-4B68-B10E-C3819BA1AEE9}" destId="{B1BD5A7C-F114-4BF3-84A0-D764A8438725}" srcOrd="0" destOrd="0" presId="urn:microsoft.com/office/officeart/2005/8/layout/hList1"/>
    <dgm:cxn modelId="{FB3784E6-2D6A-497A-B34E-4F0BFB157EDF}" type="presOf" srcId="{9BF50408-E8AD-456F-BC0B-B56746AB5869}" destId="{CFDFB980-5D42-4261-9368-298EFF6FD098}" srcOrd="0" destOrd="0" presId="urn:microsoft.com/office/officeart/2005/8/layout/hList1"/>
    <dgm:cxn modelId="{DFB2ACE9-B903-4396-BE88-683DCF315D84}" type="presOf" srcId="{1F9F3032-98E8-4233-8455-DF7AA4C5F82E}" destId="{6A7C5107-2002-4390-81EB-751214CF2F0C}" srcOrd="0" destOrd="0" presId="urn:microsoft.com/office/officeart/2005/8/layout/hList1"/>
    <dgm:cxn modelId="{05D07EF1-1D94-4F48-9CEA-93DA1640584D}" srcId="{1F9F3032-98E8-4233-8455-DF7AA4C5F82E}" destId="{11981D04-AE59-4320-92BD-3CDDEB8BB52A}" srcOrd="2" destOrd="0" parTransId="{23603BC4-184E-4362-B60B-958064745C95}" sibTransId="{26800849-37E9-4AA2-80CA-C00BC875A6D8}"/>
    <dgm:cxn modelId="{2649B792-FE39-4A27-B3CC-324BD24747EC}" type="presParOf" srcId="{CFDFB980-5D42-4261-9368-298EFF6FD098}" destId="{BEDE0694-683D-4955-AB17-EE4A054111EC}" srcOrd="0" destOrd="0" presId="urn:microsoft.com/office/officeart/2005/8/layout/hList1"/>
    <dgm:cxn modelId="{92E9FFEA-9621-4503-A621-78C8C1416416}" type="presParOf" srcId="{BEDE0694-683D-4955-AB17-EE4A054111EC}" destId="{3A1D7C78-27A4-4D5F-B688-D3B28EA7D8FF}" srcOrd="0" destOrd="0" presId="urn:microsoft.com/office/officeart/2005/8/layout/hList1"/>
    <dgm:cxn modelId="{396C4E5B-D0F8-4F7E-B3C7-F20FAD08F459}" type="presParOf" srcId="{BEDE0694-683D-4955-AB17-EE4A054111EC}" destId="{52E1507B-3D00-420F-A76F-A85B62F04B39}" srcOrd="1" destOrd="0" presId="urn:microsoft.com/office/officeart/2005/8/layout/hList1"/>
    <dgm:cxn modelId="{08E8199A-F8CE-40A7-83D4-1B7772FB1A18}" type="presParOf" srcId="{CFDFB980-5D42-4261-9368-298EFF6FD098}" destId="{DBC2183D-38F3-4C35-BD58-AC213FBF033D}" srcOrd="1" destOrd="0" presId="urn:microsoft.com/office/officeart/2005/8/layout/hList1"/>
    <dgm:cxn modelId="{13B272B9-458E-42EE-8781-3AA509044701}" type="presParOf" srcId="{CFDFB980-5D42-4261-9368-298EFF6FD098}" destId="{F50F9D86-0867-45F9-803C-8605AF08B201}" srcOrd="2" destOrd="0" presId="urn:microsoft.com/office/officeart/2005/8/layout/hList1"/>
    <dgm:cxn modelId="{502777B4-90CA-4173-8826-86B0DBE051CF}" type="presParOf" srcId="{F50F9D86-0867-45F9-803C-8605AF08B201}" destId="{B1BD5A7C-F114-4BF3-84A0-D764A8438725}" srcOrd="0" destOrd="0" presId="urn:microsoft.com/office/officeart/2005/8/layout/hList1"/>
    <dgm:cxn modelId="{3BF1B2B8-9FDD-4449-AF0B-0DC41280101E}" type="presParOf" srcId="{F50F9D86-0867-45F9-803C-8605AF08B201}" destId="{C531DF21-32BE-4A95-AC3F-2B59411C5F54}" srcOrd="1" destOrd="0" presId="urn:microsoft.com/office/officeart/2005/8/layout/hList1"/>
    <dgm:cxn modelId="{402E4617-B4BC-47CE-A924-5735AED10B36}" type="presParOf" srcId="{CFDFB980-5D42-4261-9368-298EFF6FD098}" destId="{9EF37654-BBD2-4AFA-951D-1AD33C5D0F7F}" srcOrd="3" destOrd="0" presId="urn:microsoft.com/office/officeart/2005/8/layout/hList1"/>
    <dgm:cxn modelId="{51F4EAA7-CE49-4BD9-B1E1-F1B62A33695E}" type="presParOf" srcId="{CFDFB980-5D42-4261-9368-298EFF6FD098}" destId="{D401C56A-F46E-42E6-968E-31C0865E847D}" srcOrd="4" destOrd="0" presId="urn:microsoft.com/office/officeart/2005/8/layout/hList1"/>
    <dgm:cxn modelId="{80E59003-A822-4DED-9168-45A3064CF6F5}" type="presParOf" srcId="{D401C56A-F46E-42E6-968E-31C0865E847D}" destId="{6A7C5107-2002-4390-81EB-751214CF2F0C}" srcOrd="0" destOrd="0" presId="urn:microsoft.com/office/officeart/2005/8/layout/hList1"/>
    <dgm:cxn modelId="{96CAB5C4-8694-4F32-AA31-86EDF669CD28}" type="presParOf" srcId="{D401C56A-F46E-42E6-968E-31C0865E847D}" destId="{BBE3F157-EF03-4E43-90BB-5A26E2BA66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82C3F3-FD97-49F3-94C5-2D7D4886CCC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019D525-E851-4A0C-ACD4-46AC0DD3F1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FAFSA/WASFA</a:t>
          </a:r>
        </a:p>
      </dgm:t>
    </dgm:pt>
    <dgm:pt modelId="{94ACAF70-963F-4D84-84F4-E89593095305}" type="parTrans" cxnId="{5C6D2DB8-A614-46E9-B806-23C890723887}">
      <dgm:prSet/>
      <dgm:spPr/>
      <dgm:t>
        <a:bodyPr/>
        <a:lstStyle/>
        <a:p>
          <a:endParaRPr lang="en-US"/>
        </a:p>
      </dgm:t>
    </dgm:pt>
    <dgm:pt modelId="{55151197-C899-4BB8-89AC-7B1640C765D4}" type="sibTrans" cxnId="{5C6D2DB8-A614-46E9-B806-23C890723887}">
      <dgm:prSet/>
      <dgm:spPr/>
      <dgm:t>
        <a:bodyPr/>
        <a:lstStyle/>
        <a:p>
          <a:endParaRPr lang="en-US"/>
        </a:p>
      </dgm:t>
    </dgm:pt>
    <dgm:pt modelId="{143F80B2-B8DA-43EE-9940-517D46372E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Grants- Needs based</a:t>
          </a:r>
        </a:p>
      </dgm:t>
    </dgm:pt>
    <dgm:pt modelId="{A75F1118-E661-479A-A6CC-5565CACFCBC6}" type="parTrans" cxnId="{1C44BBDF-5518-4599-8A10-F2693C1FFA29}">
      <dgm:prSet/>
      <dgm:spPr/>
      <dgm:t>
        <a:bodyPr/>
        <a:lstStyle/>
        <a:p>
          <a:endParaRPr lang="en-US"/>
        </a:p>
      </dgm:t>
    </dgm:pt>
    <dgm:pt modelId="{3B3554F6-FC0B-4284-9ECA-AD487B8FB788}" type="sibTrans" cxnId="{1C44BBDF-5518-4599-8A10-F2693C1FFA29}">
      <dgm:prSet/>
      <dgm:spPr/>
      <dgm:t>
        <a:bodyPr/>
        <a:lstStyle/>
        <a:p>
          <a:endParaRPr lang="en-US"/>
        </a:p>
      </dgm:t>
    </dgm:pt>
    <dgm:pt modelId="{4AA033EE-04C2-4A7A-A1A3-3528EF7F09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 Study</a:t>
          </a:r>
        </a:p>
      </dgm:t>
    </dgm:pt>
    <dgm:pt modelId="{D5E3BCD9-5AF9-419F-BEA5-58DF641BFC4C}" type="parTrans" cxnId="{2A387063-0BC8-4117-A317-C850C9869663}">
      <dgm:prSet/>
      <dgm:spPr/>
      <dgm:t>
        <a:bodyPr/>
        <a:lstStyle/>
        <a:p>
          <a:endParaRPr lang="en-US"/>
        </a:p>
      </dgm:t>
    </dgm:pt>
    <dgm:pt modelId="{39539571-F6C3-4C73-AE03-1CC969FF92E8}" type="sibTrans" cxnId="{2A387063-0BC8-4117-A317-C850C9869663}">
      <dgm:prSet/>
      <dgm:spPr/>
      <dgm:t>
        <a:bodyPr/>
        <a:lstStyle/>
        <a:p>
          <a:endParaRPr lang="en-US"/>
        </a:p>
      </dgm:t>
    </dgm:pt>
    <dgm:pt modelId="{26058E1D-E61D-46DB-8895-5652ED2D1B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Loans- Subsidized and unsubsidized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D5BA1C28-0D55-4ED8-9D20-D026B744B8DE}" type="parTrans" cxnId="{F881FB35-709E-409E-9563-AA02965CDABD}">
      <dgm:prSet/>
      <dgm:spPr/>
      <dgm:t>
        <a:bodyPr/>
        <a:lstStyle/>
        <a:p>
          <a:endParaRPr lang="en-US"/>
        </a:p>
      </dgm:t>
    </dgm:pt>
    <dgm:pt modelId="{51127704-4A47-460F-AB94-DA0520233EB7}" type="sibTrans" cxnId="{F881FB35-709E-409E-9563-AA02965CDABD}">
      <dgm:prSet/>
      <dgm:spPr/>
      <dgm:t>
        <a:bodyPr/>
        <a:lstStyle/>
        <a:p>
          <a:endParaRPr lang="en-US"/>
        </a:p>
      </dgm:t>
    </dgm:pt>
    <dgm:pt modelId="{DBFF0143-A80B-45F9-B04D-998879C451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Financial Awards from Schools</a:t>
          </a:r>
        </a:p>
      </dgm:t>
    </dgm:pt>
    <dgm:pt modelId="{148648E8-5B33-4718-BB44-7D3A8FD5CDC8}" type="parTrans" cxnId="{B9A74F30-F0E9-42D5-A9D1-23996F32839F}">
      <dgm:prSet/>
      <dgm:spPr/>
      <dgm:t>
        <a:bodyPr/>
        <a:lstStyle/>
        <a:p>
          <a:endParaRPr lang="en-US"/>
        </a:p>
      </dgm:t>
    </dgm:pt>
    <dgm:pt modelId="{F61626A7-4094-45DD-92BF-EF32AE55859A}" type="sibTrans" cxnId="{B9A74F30-F0E9-42D5-A9D1-23996F32839F}">
      <dgm:prSet/>
      <dgm:spPr/>
      <dgm:t>
        <a:bodyPr/>
        <a:lstStyle/>
        <a:p>
          <a:endParaRPr lang="en-US"/>
        </a:p>
      </dgm:t>
    </dgm:pt>
    <dgm:pt modelId="{C068A4AA-067B-4B3E-A9A3-DE93751BF0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Merit Based Scholarships</a:t>
          </a:r>
          <a:r>
            <a:rPr lang="en-US">
              <a:latin typeface="Calibri Light" panose="020F0302020204030204"/>
            </a:rPr>
            <a:t> </a:t>
          </a:r>
          <a:endParaRPr lang="en-US"/>
        </a:p>
      </dgm:t>
    </dgm:pt>
    <dgm:pt modelId="{00D13BDF-5083-475F-80C9-F09EF2763C9F}" type="parTrans" cxnId="{86AAFBFD-E647-478A-AA05-29AA681186A8}">
      <dgm:prSet/>
      <dgm:spPr/>
      <dgm:t>
        <a:bodyPr/>
        <a:lstStyle/>
        <a:p>
          <a:endParaRPr lang="en-US"/>
        </a:p>
      </dgm:t>
    </dgm:pt>
    <dgm:pt modelId="{02275884-E6E5-4836-A5ED-630CACB4C139}" type="sibTrans" cxnId="{86AAFBFD-E647-478A-AA05-29AA681186A8}">
      <dgm:prSet/>
      <dgm:spPr/>
      <dgm:t>
        <a:bodyPr/>
        <a:lstStyle/>
        <a:p>
          <a:endParaRPr lang="en-US"/>
        </a:p>
      </dgm:t>
    </dgm:pt>
    <dgm:pt modelId="{EC7200F1-5EFD-47AF-BAEE-9D00898BD5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Athletics, Arts, Music, Leadership </a:t>
          </a:r>
        </a:p>
      </dgm:t>
    </dgm:pt>
    <dgm:pt modelId="{1FDF73FC-CF71-43C4-9667-C3B6D76CA136}" type="parTrans" cxnId="{FCFAAB0E-BBEA-47CB-BC52-997EE378C743}">
      <dgm:prSet/>
      <dgm:spPr/>
      <dgm:t>
        <a:bodyPr/>
        <a:lstStyle/>
        <a:p>
          <a:endParaRPr lang="en-US"/>
        </a:p>
      </dgm:t>
    </dgm:pt>
    <dgm:pt modelId="{467620AD-4AAD-4352-961C-239749DCF726}" type="sibTrans" cxnId="{FCFAAB0E-BBEA-47CB-BC52-997EE378C743}">
      <dgm:prSet/>
      <dgm:spPr/>
      <dgm:t>
        <a:bodyPr/>
        <a:lstStyle/>
        <a:p>
          <a:endParaRPr lang="en-US"/>
        </a:p>
      </dgm:t>
    </dgm:pt>
    <dgm:pt modelId="{E1EB07D4-E7F3-4650-B5B9-6781C2833B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Endowments- $ from the school</a:t>
          </a:r>
        </a:p>
      </dgm:t>
    </dgm:pt>
    <dgm:pt modelId="{7F101A17-C394-479A-AB8F-2A90EEF21889}" type="parTrans" cxnId="{43B63511-415D-41DB-9340-561A8BC168C7}">
      <dgm:prSet/>
      <dgm:spPr/>
      <dgm:t>
        <a:bodyPr/>
        <a:lstStyle/>
        <a:p>
          <a:endParaRPr lang="en-US"/>
        </a:p>
      </dgm:t>
    </dgm:pt>
    <dgm:pt modelId="{106A2ABD-E0B6-41F7-AC6B-2675AA4C2262}" type="sibTrans" cxnId="{43B63511-415D-41DB-9340-561A8BC168C7}">
      <dgm:prSet/>
      <dgm:spPr/>
      <dgm:t>
        <a:bodyPr/>
        <a:lstStyle/>
        <a:p>
          <a:endParaRPr lang="en-US"/>
        </a:p>
      </dgm:t>
    </dgm:pt>
    <dgm:pt modelId="{C212A91D-3918-4115-87B9-5747B2A405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Needs Based Scholarships- College Bound</a:t>
          </a:r>
        </a:p>
      </dgm:t>
    </dgm:pt>
    <dgm:pt modelId="{36ECC7BD-D14E-43E9-A31A-F31CE88B4059}" type="parTrans" cxnId="{8F32C4A6-018E-4437-A3FB-6E57A6A243BD}">
      <dgm:prSet/>
      <dgm:spPr/>
      <dgm:t>
        <a:bodyPr/>
        <a:lstStyle/>
        <a:p>
          <a:endParaRPr lang="en-US"/>
        </a:p>
      </dgm:t>
    </dgm:pt>
    <dgm:pt modelId="{54796275-D3CD-4AFE-A906-AEB254896D8F}" type="sibTrans" cxnId="{8F32C4A6-018E-4437-A3FB-6E57A6A243BD}">
      <dgm:prSet/>
      <dgm:spPr/>
      <dgm:t>
        <a:bodyPr/>
        <a:lstStyle/>
        <a:p>
          <a:endParaRPr lang="en-US"/>
        </a:p>
      </dgm:t>
    </dgm:pt>
    <dgm:pt modelId="{4D112E90-77CB-435D-AD2C-30FB1F5376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Scholarships from outside organizations</a:t>
          </a:r>
        </a:p>
      </dgm:t>
    </dgm:pt>
    <dgm:pt modelId="{858A5C08-7A4D-4019-B5BE-3750ECCF3805}" type="parTrans" cxnId="{B7E24DEA-67BA-43BF-A35D-5CEA80D55765}">
      <dgm:prSet/>
      <dgm:spPr/>
      <dgm:t>
        <a:bodyPr/>
        <a:lstStyle/>
        <a:p>
          <a:endParaRPr lang="en-US"/>
        </a:p>
      </dgm:t>
    </dgm:pt>
    <dgm:pt modelId="{DA3379DC-40FB-4D99-9562-F2AF61F23B8D}" type="sibTrans" cxnId="{B7E24DEA-67BA-43BF-A35D-5CEA80D55765}">
      <dgm:prSet/>
      <dgm:spPr/>
      <dgm:t>
        <a:bodyPr/>
        <a:lstStyle/>
        <a:p>
          <a:endParaRPr lang="en-US"/>
        </a:p>
      </dgm:t>
    </dgm:pt>
    <dgm:pt modelId="{9BD4CB80-A2CF-4E97-BF08-22D27AC10D4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CSS Profile</a:t>
          </a:r>
        </a:p>
      </dgm:t>
    </dgm:pt>
    <dgm:pt modelId="{DAC4D497-BD10-4176-A79A-B065F59C40C9}" type="parTrans" cxnId="{D4DB3F7F-BBC2-489E-BA43-831B80DC1EE8}">
      <dgm:prSet/>
      <dgm:spPr/>
    </dgm:pt>
    <dgm:pt modelId="{36A9EA51-2545-405A-9134-29D4FF46F386}" type="sibTrans" cxnId="{D4DB3F7F-BBC2-489E-BA43-831B80DC1EE8}">
      <dgm:prSet/>
      <dgm:spPr/>
    </dgm:pt>
    <dgm:pt modelId="{B8D4C9E3-3245-4886-AA72-D4D265ECF7D3}" type="pres">
      <dgm:prSet presAssocID="{9682C3F3-FD97-49F3-94C5-2D7D4886CCC4}" presName="root" presStyleCnt="0">
        <dgm:presLayoutVars>
          <dgm:dir/>
          <dgm:resizeHandles val="exact"/>
        </dgm:presLayoutVars>
      </dgm:prSet>
      <dgm:spPr/>
    </dgm:pt>
    <dgm:pt modelId="{EE09BC6B-C45F-4FAC-80A2-5694DDB114F5}" type="pres">
      <dgm:prSet presAssocID="{2019D525-E851-4A0C-ACD4-46AC0DD3F1D5}" presName="compNode" presStyleCnt="0"/>
      <dgm:spPr/>
    </dgm:pt>
    <dgm:pt modelId="{06B00919-2C96-4594-8905-79DC4E2FCFCA}" type="pres">
      <dgm:prSet presAssocID="{2019D525-E851-4A0C-ACD4-46AC0DD3F1D5}" presName="bgRect" presStyleLbl="bgShp" presStyleIdx="0" presStyleCnt="3"/>
      <dgm:spPr/>
    </dgm:pt>
    <dgm:pt modelId="{82FB16F0-D092-49CA-975D-A66957184987}" type="pres">
      <dgm:prSet presAssocID="{2019D525-E851-4A0C-ACD4-46AC0DD3F1D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47292200-F780-4A8F-8AFE-FE111772CC7B}" type="pres">
      <dgm:prSet presAssocID="{2019D525-E851-4A0C-ACD4-46AC0DD3F1D5}" presName="spaceRect" presStyleCnt="0"/>
      <dgm:spPr/>
    </dgm:pt>
    <dgm:pt modelId="{EB40E927-743D-45EB-869F-FC77E9D4A1F9}" type="pres">
      <dgm:prSet presAssocID="{2019D525-E851-4A0C-ACD4-46AC0DD3F1D5}" presName="parTx" presStyleLbl="revTx" presStyleIdx="0" presStyleCnt="5">
        <dgm:presLayoutVars>
          <dgm:chMax val="0"/>
          <dgm:chPref val="0"/>
        </dgm:presLayoutVars>
      </dgm:prSet>
      <dgm:spPr/>
    </dgm:pt>
    <dgm:pt modelId="{0D7BD347-EF51-4492-9821-B4309AF92A8C}" type="pres">
      <dgm:prSet presAssocID="{2019D525-E851-4A0C-ACD4-46AC0DD3F1D5}" presName="desTx" presStyleLbl="revTx" presStyleIdx="1" presStyleCnt="5">
        <dgm:presLayoutVars/>
      </dgm:prSet>
      <dgm:spPr/>
    </dgm:pt>
    <dgm:pt modelId="{4FE27320-E124-44C5-8883-267A565CC3B7}" type="pres">
      <dgm:prSet presAssocID="{55151197-C899-4BB8-89AC-7B1640C765D4}" presName="sibTrans" presStyleCnt="0"/>
      <dgm:spPr/>
    </dgm:pt>
    <dgm:pt modelId="{D3DC25E6-8421-4316-85C7-E2BE4F1DB19A}" type="pres">
      <dgm:prSet presAssocID="{DBFF0143-A80B-45F9-B04D-998879C4514E}" presName="compNode" presStyleCnt="0"/>
      <dgm:spPr/>
    </dgm:pt>
    <dgm:pt modelId="{AEE82635-F2D0-4A3A-A254-03A5BE4EB4AF}" type="pres">
      <dgm:prSet presAssocID="{DBFF0143-A80B-45F9-B04D-998879C4514E}" presName="bgRect" presStyleLbl="bgShp" presStyleIdx="1" presStyleCnt="3"/>
      <dgm:spPr/>
    </dgm:pt>
    <dgm:pt modelId="{769425A0-F4D8-4102-B0B3-D0EE3BB61F69}" type="pres">
      <dgm:prSet presAssocID="{DBFF0143-A80B-45F9-B04D-998879C4514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E20BDEA-68D0-4E91-91EC-0155657F565D}" type="pres">
      <dgm:prSet presAssocID="{DBFF0143-A80B-45F9-B04D-998879C4514E}" presName="spaceRect" presStyleCnt="0"/>
      <dgm:spPr/>
    </dgm:pt>
    <dgm:pt modelId="{F9E331CF-555C-4C5A-9168-7ECC754405BB}" type="pres">
      <dgm:prSet presAssocID="{DBFF0143-A80B-45F9-B04D-998879C4514E}" presName="parTx" presStyleLbl="revTx" presStyleIdx="2" presStyleCnt="5">
        <dgm:presLayoutVars>
          <dgm:chMax val="0"/>
          <dgm:chPref val="0"/>
        </dgm:presLayoutVars>
      </dgm:prSet>
      <dgm:spPr/>
    </dgm:pt>
    <dgm:pt modelId="{89B546F2-EFC3-4A73-958B-BBF5F13D2346}" type="pres">
      <dgm:prSet presAssocID="{DBFF0143-A80B-45F9-B04D-998879C4514E}" presName="desTx" presStyleLbl="revTx" presStyleIdx="3" presStyleCnt="5">
        <dgm:presLayoutVars/>
      </dgm:prSet>
      <dgm:spPr/>
    </dgm:pt>
    <dgm:pt modelId="{7F37AACB-B33F-42BA-9434-3D94FBFC70D6}" type="pres">
      <dgm:prSet presAssocID="{F61626A7-4094-45DD-92BF-EF32AE55859A}" presName="sibTrans" presStyleCnt="0"/>
      <dgm:spPr/>
    </dgm:pt>
    <dgm:pt modelId="{D8938909-48FB-4841-B3CB-8162529D7FCB}" type="pres">
      <dgm:prSet presAssocID="{4D112E90-77CB-435D-AD2C-30FB1F537674}" presName="compNode" presStyleCnt="0"/>
      <dgm:spPr/>
    </dgm:pt>
    <dgm:pt modelId="{254C28A8-FA27-402D-8D99-A57E2137F395}" type="pres">
      <dgm:prSet presAssocID="{4D112E90-77CB-435D-AD2C-30FB1F537674}" presName="bgRect" presStyleLbl="bgShp" presStyleIdx="2" presStyleCnt="3"/>
      <dgm:spPr/>
    </dgm:pt>
    <dgm:pt modelId="{1B9C1D9F-0A47-46DC-A80A-887EBF39E247}" type="pres">
      <dgm:prSet presAssocID="{4D112E90-77CB-435D-AD2C-30FB1F53767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5EFFFAAF-01F5-473D-AF22-EC584A362D55}" type="pres">
      <dgm:prSet presAssocID="{4D112E90-77CB-435D-AD2C-30FB1F537674}" presName="spaceRect" presStyleCnt="0"/>
      <dgm:spPr/>
    </dgm:pt>
    <dgm:pt modelId="{905FA62B-9F06-4C20-9E1B-C739FF777CD6}" type="pres">
      <dgm:prSet presAssocID="{4D112E90-77CB-435D-AD2C-30FB1F53767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CFAAB0E-BBEA-47CB-BC52-997EE378C743}" srcId="{DBFF0143-A80B-45F9-B04D-998879C4514E}" destId="{EC7200F1-5EFD-47AF-BAEE-9D00898BD5CF}" srcOrd="2" destOrd="0" parTransId="{1FDF73FC-CF71-43C4-9667-C3B6D76CA136}" sibTransId="{467620AD-4AAD-4352-961C-239749DCF726}"/>
    <dgm:cxn modelId="{43B63511-415D-41DB-9340-561A8BC168C7}" srcId="{DBFF0143-A80B-45F9-B04D-998879C4514E}" destId="{E1EB07D4-E7F3-4650-B5B9-6781C2833BA6}" srcOrd="3" destOrd="0" parTransId="{7F101A17-C394-479A-AB8F-2A90EEF21889}" sibTransId="{106A2ABD-E0B6-41F7-AC6B-2675AA4C2262}"/>
    <dgm:cxn modelId="{B9A74F30-F0E9-42D5-A9D1-23996F32839F}" srcId="{9682C3F3-FD97-49F3-94C5-2D7D4886CCC4}" destId="{DBFF0143-A80B-45F9-B04D-998879C4514E}" srcOrd="1" destOrd="0" parTransId="{148648E8-5B33-4718-BB44-7D3A8FD5CDC8}" sibTransId="{F61626A7-4094-45DD-92BF-EF32AE55859A}"/>
    <dgm:cxn modelId="{F881FB35-709E-409E-9563-AA02965CDABD}" srcId="{2019D525-E851-4A0C-ACD4-46AC0DD3F1D5}" destId="{26058E1D-E61D-46DB-8895-5652ED2D1BFE}" srcOrd="2" destOrd="0" parTransId="{D5BA1C28-0D55-4ED8-9D20-D026B744B8DE}" sibTransId="{51127704-4A47-460F-AB94-DA0520233EB7}"/>
    <dgm:cxn modelId="{544DD640-0C53-4132-B877-1FF00F4E3AE7}" type="presOf" srcId="{EC7200F1-5EFD-47AF-BAEE-9D00898BD5CF}" destId="{89B546F2-EFC3-4A73-958B-BBF5F13D2346}" srcOrd="0" destOrd="2" presId="urn:microsoft.com/office/officeart/2018/2/layout/IconVerticalSolidList"/>
    <dgm:cxn modelId="{2B2E6D5B-E306-48C3-B44A-48D017724BE6}" type="presOf" srcId="{4AA033EE-04C2-4A7A-A1A3-3528EF7F0980}" destId="{0D7BD347-EF51-4492-9821-B4309AF92A8C}" srcOrd="0" destOrd="1" presId="urn:microsoft.com/office/officeart/2018/2/layout/IconVerticalSolidList"/>
    <dgm:cxn modelId="{2A387063-0BC8-4117-A317-C850C9869663}" srcId="{2019D525-E851-4A0C-ACD4-46AC0DD3F1D5}" destId="{4AA033EE-04C2-4A7A-A1A3-3528EF7F0980}" srcOrd="1" destOrd="0" parTransId="{D5E3BCD9-5AF9-419F-BEA5-58DF641BFC4C}" sibTransId="{39539571-F6C3-4C73-AE03-1CC969FF92E8}"/>
    <dgm:cxn modelId="{4ECA496A-B432-42AC-A174-C35B5618152C}" type="presOf" srcId="{2019D525-E851-4A0C-ACD4-46AC0DD3F1D5}" destId="{EB40E927-743D-45EB-869F-FC77E9D4A1F9}" srcOrd="0" destOrd="0" presId="urn:microsoft.com/office/officeart/2018/2/layout/IconVerticalSolidList"/>
    <dgm:cxn modelId="{BD0D7F6D-A6C3-46E5-9D7A-CC99150541CB}" type="presOf" srcId="{26058E1D-E61D-46DB-8895-5652ED2D1BFE}" destId="{0D7BD347-EF51-4492-9821-B4309AF92A8C}" srcOrd="0" destOrd="2" presId="urn:microsoft.com/office/officeart/2018/2/layout/IconVerticalSolidList"/>
    <dgm:cxn modelId="{EE9CAD51-4383-42AD-8212-E9DAAD1F5701}" type="presOf" srcId="{9BD4CB80-A2CF-4E97-BF08-22D27AC10D41}" destId="{89B546F2-EFC3-4A73-958B-BBF5F13D2346}" srcOrd="0" destOrd="0" presId="urn:microsoft.com/office/officeart/2018/2/layout/IconVerticalSolidList"/>
    <dgm:cxn modelId="{6D26DF56-D15E-49A4-B3AD-D5C9D957892F}" type="presOf" srcId="{143F80B2-B8DA-43EE-9940-517D46372EEB}" destId="{0D7BD347-EF51-4492-9821-B4309AF92A8C}" srcOrd="0" destOrd="0" presId="urn:microsoft.com/office/officeart/2018/2/layout/IconVerticalSolidList"/>
    <dgm:cxn modelId="{D4DB3F7F-BBC2-489E-BA43-831B80DC1EE8}" srcId="{DBFF0143-A80B-45F9-B04D-998879C4514E}" destId="{9BD4CB80-A2CF-4E97-BF08-22D27AC10D41}" srcOrd="0" destOrd="0" parTransId="{DAC4D497-BD10-4176-A79A-B065F59C40C9}" sibTransId="{36A9EA51-2545-405A-9134-29D4FF46F386}"/>
    <dgm:cxn modelId="{955AF084-65DF-4F8A-8FBD-4A7A18BCC7EE}" type="presOf" srcId="{4D112E90-77CB-435D-AD2C-30FB1F537674}" destId="{905FA62B-9F06-4C20-9E1B-C739FF777CD6}" srcOrd="0" destOrd="0" presId="urn:microsoft.com/office/officeart/2018/2/layout/IconVerticalSolidList"/>
    <dgm:cxn modelId="{9F6BF78F-F36E-41DB-9B29-343E2D3CFE74}" type="presOf" srcId="{C068A4AA-067B-4B3E-A9A3-DE93751BF0A8}" destId="{89B546F2-EFC3-4A73-958B-BBF5F13D2346}" srcOrd="0" destOrd="1" presId="urn:microsoft.com/office/officeart/2018/2/layout/IconVerticalSolidList"/>
    <dgm:cxn modelId="{A3B92CA3-D559-48F7-B2EF-9C2749E8AC0F}" type="presOf" srcId="{9682C3F3-FD97-49F3-94C5-2D7D4886CCC4}" destId="{B8D4C9E3-3245-4886-AA72-D4D265ECF7D3}" srcOrd="0" destOrd="0" presId="urn:microsoft.com/office/officeart/2018/2/layout/IconVerticalSolidList"/>
    <dgm:cxn modelId="{8F32C4A6-018E-4437-A3FB-6E57A6A243BD}" srcId="{DBFF0143-A80B-45F9-B04D-998879C4514E}" destId="{C212A91D-3918-4115-87B9-5747B2A405CA}" srcOrd="4" destOrd="0" parTransId="{36ECC7BD-D14E-43E9-A31A-F31CE88B4059}" sibTransId="{54796275-D3CD-4AFE-A906-AEB254896D8F}"/>
    <dgm:cxn modelId="{5C6D2DB8-A614-46E9-B806-23C890723887}" srcId="{9682C3F3-FD97-49F3-94C5-2D7D4886CCC4}" destId="{2019D525-E851-4A0C-ACD4-46AC0DD3F1D5}" srcOrd="0" destOrd="0" parTransId="{94ACAF70-963F-4D84-84F4-E89593095305}" sibTransId="{55151197-C899-4BB8-89AC-7B1640C765D4}"/>
    <dgm:cxn modelId="{38248DD1-7A75-48B1-B13E-CAA76A154D03}" type="presOf" srcId="{C212A91D-3918-4115-87B9-5747B2A405CA}" destId="{89B546F2-EFC3-4A73-958B-BBF5F13D2346}" srcOrd="0" destOrd="4" presId="urn:microsoft.com/office/officeart/2018/2/layout/IconVerticalSolidList"/>
    <dgm:cxn modelId="{1C44BBDF-5518-4599-8A10-F2693C1FFA29}" srcId="{2019D525-E851-4A0C-ACD4-46AC0DD3F1D5}" destId="{143F80B2-B8DA-43EE-9940-517D46372EEB}" srcOrd="0" destOrd="0" parTransId="{A75F1118-E661-479A-A6CC-5565CACFCBC6}" sibTransId="{3B3554F6-FC0B-4284-9ECA-AD487B8FB788}"/>
    <dgm:cxn modelId="{5771D5E1-DBDF-4C7A-9E46-95D6F01B3A6A}" type="presOf" srcId="{E1EB07D4-E7F3-4650-B5B9-6781C2833BA6}" destId="{89B546F2-EFC3-4A73-958B-BBF5F13D2346}" srcOrd="0" destOrd="3" presId="urn:microsoft.com/office/officeart/2018/2/layout/IconVerticalSolidList"/>
    <dgm:cxn modelId="{B7E24DEA-67BA-43BF-A35D-5CEA80D55765}" srcId="{9682C3F3-FD97-49F3-94C5-2D7D4886CCC4}" destId="{4D112E90-77CB-435D-AD2C-30FB1F537674}" srcOrd="2" destOrd="0" parTransId="{858A5C08-7A4D-4019-B5BE-3750ECCF3805}" sibTransId="{DA3379DC-40FB-4D99-9562-F2AF61F23B8D}"/>
    <dgm:cxn modelId="{D21448F6-A054-4D00-B2D8-BF6E42C44E55}" type="presOf" srcId="{DBFF0143-A80B-45F9-B04D-998879C4514E}" destId="{F9E331CF-555C-4C5A-9168-7ECC754405BB}" srcOrd="0" destOrd="0" presId="urn:microsoft.com/office/officeart/2018/2/layout/IconVerticalSolidList"/>
    <dgm:cxn modelId="{86AAFBFD-E647-478A-AA05-29AA681186A8}" srcId="{DBFF0143-A80B-45F9-B04D-998879C4514E}" destId="{C068A4AA-067B-4B3E-A9A3-DE93751BF0A8}" srcOrd="1" destOrd="0" parTransId="{00D13BDF-5083-475F-80C9-F09EF2763C9F}" sibTransId="{02275884-E6E5-4836-A5ED-630CACB4C139}"/>
    <dgm:cxn modelId="{40BCA18A-1CB7-4B98-8A85-91E8DDD01D32}" type="presParOf" srcId="{B8D4C9E3-3245-4886-AA72-D4D265ECF7D3}" destId="{EE09BC6B-C45F-4FAC-80A2-5694DDB114F5}" srcOrd="0" destOrd="0" presId="urn:microsoft.com/office/officeart/2018/2/layout/IconVerticalSolidList"/>
    <dgm:cxn modelId="{F52FA3FD-421F-4F67-AC8D-B09438EAC5EB}" type="presParOf" srcId="{EE09BC6B-C45F-4FAC-80A2-5694DDB114F5}" destId="{06B00919-2C96-4594-8905-79DC4E2FCFCA}" srcOrd="0" destOrd="0" presId="urn:microsoft.com/office/officeart/2018/2/layout/IconVerticalSolidList"/>
    <dgm:cxn modelId="{0B728E32-5DD6-4388-8FDC-E32BE3ABC06E}" type="presParOf" srcId="{EE09BC6B-C45F-4FAC-80A2-5694DDB114F5}" destId="{82FB16F0-D092-49CA-975D-A66957184987}" srcOrd="1" destOrd="0" presId="urn:microsoft.com/office/officeart/2018/2/layout/IconVerticalSolidList"/>
    <dgm:cxn modelId="{DFA265DA-77CE-4D8B-9BD7-2BB06FA45F3E}" type="presParOf" srcId="{EE09BC6B-C45F-4FAC-80A2-5694DDB114F5}" destId="{47292200-F780-4A8F-8AFE-FE111772CC7B}" srcOrd="2" destOrd="0" presId="urn:microsoft.com/office/officeart/2018/2/layout/IconVerticalSolidList"/>
    <dgm:cxn modelId="{92D49317-5100-453C-A015-5EBDA66CA58B}" type="presParOf" srcId="{EE09BC6B-C45F-4FAC-80A2-5694DDB114F5}" destId="{EB40E927-743D-45EB-869F-FC77E9D4A1F9}" srcOrd="3" destOrd="0" presId="urn:microsoft.com/office/officeart/2018/2/layout/IconVerticalSolidList"/>
    <dgm:cxn modelId="{60554670-5E8D-4B2C-B035-C3EF684C97E8}" type="presParOf" srcId="{EE09BC6B-C45F-4FAC-80A2-5694DDB114F5}" destId="{0D7BD347-EF51-4492-9821-B4309AF92A8C}" srcOrd="4" destOrd="0" presId="urn:microsoft.com/office/officeart/2018/2/layout/IconVerticalSolidList"/>
    <dgm:cxn modelId="{91522EB4-3EAE-4EA5-90A0-B80539CF8713}" type="presParOf" srcId="{B8D4C9E3-3245-4886-AA72-D4D265ECF7D3}" destId="{4FE27320-E124-44C5-8883-267A565CC3B7}" srcOrd="1" destOrd="0" presId="urn:microsoft.com/office/officeart/2018/2/layout/IconVerticalSolidList"/>
    <dgm:cxn modelId="{1290A4CF-05B0-43CC-9CC0-007014AC5396}" type="presParOf" srcId="{B8D4C9E3-3245-4886-AA72-D4D265ECF7D3}" destId="{D3DC25E6-8421-4316-85C7-E2BE4F1DB19A}" srcOrd="2" destOrd="0" presId="urn:microsoft.com/office/officeart/2018/2/layout/IconVerticalSolidList"/>
    <dgm:cxn modelId="{A01D5EC0-0391-47B6-A64F-C72E38024A56}" type="presParOf" srcId="{D3DC25E6-8421-4316-85C7-E2BE4F1DB19A}" destId="{AEE82635-F2D0-4A3A-A254-03A5BE4EB4AF}" srcOrd="0" destOrd="0" presId="urn:microsoft.com/office/officeart/2018/2/layout/IconVerticalSolidList"/>
    <dgm:cxn modelId="{DBD08B45-24AD-4AB3-BCBF-5FB2A08A24DE}" type="presParOf" srcId="{D3DC25E6-8421-4316-85C7-E2BE4F1DB19A}" destId="{769425A0-F4D8-4102-B0B3-D0EE3BB61F69}" srcOrd="1" destOrd="0" presId="urn:microsoft.com/office/officeart/2018/2/layout/IconVerticalSolidList"/>
    <dgm:cxn modelId="{30972258-76EF-4BA2-B891-E732CAF6DF11}" type="presParOf" srcId="{D3DC25E6-8421-4316-85C7-E2BE4F1DB19A}" destId="{7E20BDEA-68D0-4E91-91EC-0155657F565D}" srcOrd="2" destOrd="0" presId="urn:microsoft.com/office/officeart/2018/2/layout/IconVerticalSolidList"/>
    <dgm:cxn modelId="{21D33BEE-B9FC-4D32-8913-AD53E4EDA452}" type="presParOf" srcId="{D3DC25E6-8421-4316-85C7-E2BE4F1DB19A}" destId="{F9E331CF-555C-4C5A-9168-7ECC754405BB}" srcOrd="3" destOrd="0" presId="urn:microsoft.com/office/officeart/2018/2/layout/IconVerticalSolidList"/>
    <dgm:cxn modelId="{9DA18D0B-6B9C-42BC-BEFD-E7621126F9D9}" type="presParOf" srcId="{D3DC25E6-8421-4316-85C7-E2BE4F1DB19A}" destId="{89B546F2-EFC3-4A73-958B-BBF5F13D2346}" srcOrd="4" destOrd="0" presId="urn:microsoft.com/office/officeart/2018/2/layout/IconVerticalSolidList"/>
    <dgm:cxn modelId="{40F4B45F-663A-42B7-87EB-49D83FA5A9FD}" type="presParOf" srcId="{B8D4C9E3-3245-4886-AA72-D4D265ECF7D3}" destId="{7F37AACB-B33F-42BA-9434-3D94FBFC70D6}" srcOrd="3" destOrd="0" presId="urn:microsoft.com/office/officeart/2018/2/layout/IconVerticalSolidList"/>
    <dgm:cxn modelId="{56330CC4-9CDC-4CF1-A109-AF6E755CD01F}" type="presParOf" srcId="{B8D4C9E3-3245-4886-AA72-D4D265ECF7D3}" destId="{D8938909-48FB-4841-B3CB-8162529D7FCB}" srcOrd="4" destOrd="0" presId="urn:microsoft.com/office/officeart/2018/2/layout/IconVerticalSolidList"/>
    <dgm:cxn modelId="{C2CE7D74-F049-4B16-A29A-34A24E94CBCA}" type="presParOf" srcId="{D8938909-48FB-4841-B3CB-8162529D7FCB}" destId="{254C28A8-FA27-402D-8D99-A57E2137F395}" srcOrd="0" destOrd="0" presId="urn:microsoft.com/office/officeart/2018/2/layout/IconVerticalSolidList"/>
    <dgm:cxn modelId="{01E14D62-58CC-4EDC-8EA2-08E4CD301BAE}" type="presParOf" srcId="{D8938909-48FB-4841-B3CB-8162529D7FCB}" destId="{1B9C1D9F-0A47-46DC-A80A-887EBF39E247}" srcOrd="1" destOrd="0" presId="urn:microsoft.com/office/officeart/2018/2/layout/IconVerticalSolidList"/>
    <dgm:cxn modelId="{2EFBAA79-9112-474E-84E8-C969CF324044}" type="presParOf" srcId="{D8938909-48FB-4841-B3CB-8162529D7FCB}" destId="{5EFFFAAF-01F5-473D-AF22-EC584A362D55}" srcOrd="2" destOrd="0" presId="urn:microsoft.com/office/officeart/2018/2/layout/IconVerticalSolidList"/>
    <dgm:cxn modelId="{232D5E8D-820C-4CDE-A30C-4E57F0CE80E8}" type="presParOf" srcId="{D8938909-48FB-4841-B3CB-8162529D7FCB}" destId="{905FA62B-9F06-4C20-9E1B-C739FF777C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F50408-E8AD-456F-BC0B-B56746AB5869}" type="doc">
      <dgm:prSet loTypeId="urn:microsoft.com/office/officeart/2005/8/layout/h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11981D04-AE59-4320-92BD-3CDDEB8BB52A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  <a:latin typeface="Calibri"/>
              <a:cs typeface="Calibri"/>
            </a:rPr>
            <a:t>Local </a:t>
          </a:r>
          <a:endParaRPr lang="en-US">
            <a:solidFill>
              <a:schemeClr val="tx1"/>
            </a:solidFill>
            <a:latin typeface="Calibri Light" panose="020F0302020204030204"/>
            <a:cs typeface="Calibri Light" panose="020F0302020204030204"/>
          </a:endParaRPr>
        </a:p>
      </dgm:t>
    </dgm:pt>
    <dgm:pt modelId="{23603BC4-184E-4362-B60B-958064745C95}" type="parTrans" cxnId="{05D07EF1-1D94-4F48-9CEA-93DA1640584D}">
      <dgm:prSet/>
      <dgm:spPr/>
    </dgm:pt>
    <dgm:pt modelId="{26800849-37E9-4AA2-80CA-C00BC875A6D8}" type="sibTrans" cxnId="{05D07EF1-1D94-4F48-9CEA-93DA1640584D}">
      <dgm:prSet/>
      <dgm:spPr/>
    </dgm:pt>
    <dgm:pt modelId="{F56A4CBB-9E3D-4C3B-8005-B066C366C9D0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Calibri"/>
              <a:cs typeface="Calibri"/>
            </a:rPr>
            <a:t>State </a:t>
          </a:r>
        </a:p>
      </dgm:t>
    </dgm:pt>
    <dgm:pt modelId="{13D38533-4ADF-46B0-99A9-F9A06BB397B5}" type="parTrans" cxnId="{026626FF-3CE2-470F-B0FB-D7D69CC0594E}">
      <dgm:prSet/>
      <dgm:spPr/>
    </dgm:pt>
    <dgm:pt modelId="{BFC6549C-A1B3-47C7-A46C-66C174CA8EE1}" type="sibTrans" cxnId="{026626FF-3CE2-470F-B0FB-D7D69CC0594E}">
      <dgm:prSet/>
      <dgm:spPr/>
    </dgm:pt>
    <dgm:pt modelId="{A13F2570-6CE1-44AE-97DC-E25F71BB22F7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Calibri Light"/>
              <a:cs typeface="Calibri"/>
            </a:rPr>
            <a:t>LHS Scholarship WebPage</a:t>
          </a:r>
        </a:p>
      </dgm:t>
    </dgm:pt>
    <dgm:pt modelId="{CCFB77BF-B16E-4405-A82B-2A869C12737F}" type="parTrans" cxnId="{BD7A00D2-4651-45C5-9C94-3B9AB288D312}">
      <dgm:prSet/>
      <dgm:spPr/>
    </dgm:pt>
    <dgm:pt modelId="{F3E044B8-00A7-4910-BF36-0B821E75354B}" type="sibTrans" cxnId="{BD7A00D2-4651-45C5-9C94-3B9AB288D312}">
      <dgm:prSet/>
      <dgm:spPr/>
    </dgm:pt>
    <dgm:pt modelId="{B4DFD004-052B-4E01-B80F-C032026B5607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  <a:latin typeface="Calibri Light"/>
              <a:cs typeface="Calibri"/>
            </a:rPr>
            <a:t>WashBoard.org</a:t>
          </a:r>
        </a:p>
      </dgm:t>
    </dgm:pt>
    <dgm:pt modelId="{88AAEAB6-6A94-4E0C-8709-B7CE50853025}" type="parTrans" cxnId="{FF7BCC5B-7C5B-44BC-8E17-6C08F13A9903}">
      <dgm:prSet/>
      <dgm:spPr/>
    </dgm:pt>
    <dgm:pt modelId="{B63028C4-B025-4F71-B452-1532072343BC}" type="sibTrans" cxnId="{FF7BCC5B-7C5B-44BC-8E17-6C08F13A9903}">
      <dgm:prSet/>
      <dgm:spPr/>
    </dgm:pt>
    <dgm:pt modelId="{8164FC99-F1FE-453A-883F-6537F55DDDFE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Calibri"/>
              <a:cs typeface="Calibri"/>
            </a:rPr>
            <a:t>National </a:t>
          </a:r>
        </a:p>
      </dgm:t>
    </dgm:pt>
    <dgm:pt modelId="{07D65133-AC6F-4077-9400-EECC8578E70F}" type="parTrans" cxnId="{681CE1D4-9273-4829-A5FC-F3BC78DCE538}">
      <dgm:prSet/>
      <dgm:spPr/>
    </dgm:pt>
    <dgm:pt modelId="{CF89B3A7-2FED-400D-89BB-F2372D3B94A3}" type="sibTrans" cxnId="{681CE1D4-9273-4829-A5FC-F3BC78DCE538}">
      <dgm:prSet/>
      <dgm:spPr/>
    </dgm:pt>
    <dgm:pt modelId="{80D01174-1F6D-43B2-ACAC-3E39CF6686AC}">
      <dgm:prSet phldr="0"/>
      <dgm:spPr/>
      <dgm:t>
        <a:bodyPr/>
        <a:lstStyle/>
        <a:p>
          <a:r>
            <a:rPr lang="en-US">
              <a:latin typeface="Calibri Light"/>
              <a:cs typeface="Calibri"/>
            </a:rPr>
            <a:t>FastWeb</a:t>
          </a:r>
        </a:p>
      </dgm:t>
    </dgm:pt>
    <dgm:pt modelId="{1AFBF6D1-516D-4C6C-8B20-7EA2F57C7C6E}" type="parTrans" cxnId="{639DB2C8-1C79-4B83-8CA0-1E555B528E9A}">
      <dgm:prSet/>
      <dgm:spPr/>
    </dgm:pt>
    <dgm:pt modelId="{49695501-2177-404E-9167-087FCAEA5150}" type="sibTrans" cxnId="{639DB2C8-1C79-4B83-8CA0-1E555B528E9A}">
      <dgm:prSet/>
      <dgm:spPr/>
    </dgm:pt>
    <dgm:pt modelId="{AE7DCE40-6EB8-4D19-95D7-DBF134DD52A0}">
      <dgm:prSet phldr="0"/>
      <dgm:spPr/>
      <dgm:t>
        <a:bodyPr/>
        <a:lstStyle/>
        <a:p>
          <a:r>
            <a:rPr lang="en-US">
              <a:latin typeface="Calibri Light"/>
              <a:cs typeface="Calibri"/>
            </a:rPr>
            <a:t>CollegeBoard</a:t>
          </a:r>
        </a:p>
      </dgm:t>
    </dgm:pt>
    <dgm:pt modelId="{CCA72D75-7526-45DE-9220-40B2DF6A5D4E}" type="parTrans" cxnId="{34EC78F9-EEBF-4155-88B8-F81CB5822B2C}">
      <dgm:prSet/>
      <dgm:spPr/>
    </dgm:pt>
    <dgm:pt modelId="{4D361D5F-5E5C-4725-A5BD-F437AEE9300A}" type="sibTrans" cxnId="{34EC78F9-EEBF-4155-88B8-F81CB5822B2C}">
      <dgm:prSet/>
      <dgm:spPr/>
    </dgm:pt>
    <dgm:pt modelId="{89FF4C05-103E-449E-8A35-00A6BE5A404A}">
      <dgm:prSet phldr="0"/>
      <dgm:spPr/>
      <dgm:t>
        <a:bodyPr/>
        <a:lstStyle/>
        <a:p>
          <a:pPr rtl="0"/>
          <a:r>
            <a:rPr lang="en-US">
              <a:latin typeface="Calibri Light"/>
              <a:cs typeface="Calibri"/>
            </a:rPr>
            <a:t>Rolling Timeline</a:t>
          </a:r>
        </a:p>
      </dgm:t>
    </dgm:pt>
    <dgm:pt modelId="{39CEA490-5A62-4238-9C3B-2D3D5479878A}" type="parTrans" cxnId="{A73CCA0D-0497-4BC3-985F-45D674847705}">
      <dgm:prSet/>
      <dgm:spPr/>
    </dgm:pt>
    <dgm:pt modelId="{CB2A0ED6-94E9-4421-A9EE-162B3E585690}" type="sibTrans" cxnId="{A73CCA0D-0497-4BC3-985F-45D674847705}">
      <dgm:prSet/>
      <dgm:spPr/>
    </dgm:pt>
    <dgm:pt modelId="{85CFC3B9-7C5C-4AEB-8D34-5AA0DEBA3D92}">
      <dgm:prSet phldr="0"/>
      <dgm:spPr/>
      <dgm:t>
        <a:bodyPr/>
        <a:lstStyle/>
        <a:p>
          <a:pPr rtl="0"/>
          <a:r>
            <a:rPr lang="en-US">
              <a:latin typeface="Calibri Light"/>
              <a:cs typeface="Calibri"/>
            </a:rPr>
            <a:t>Most January-April</a:t>
          </a:r>
        </a:p>
      </dgm:t>
    </dgm:pt>
    <dgm:pt modelId="{3BFF6CE8-0D7A-45FC-A4D8-EE1A2DFE0F5A}" type="parTrans" cxnId="{E81F2DD1-904E-40B5-ADAD-14226FEE0255}">
      <dgm:prSet/>
      <dgm:spPr/>
    </dgm:pt>
    <dgm:pt modelId="{D468E0FC-6DDF-4B13-BAA0-AC0FFBFE1D8C}" type="sibTrans" cxnId="{E81F2DD1-904E-40B5-ADAD-14226FEE0255}">
      <dgm:prSet/>
      <dgm:spPr/>
    </dgm:pt>
    <dgm:pt modelId="{35C8B064-0F26-40C4-9EFB-EE5F8AA4B2FF}">
      <dgm:prSet phldr="0"/>
      <dgm:spPr/>
      <dgm:t>
        <a:bodyPr/>
        <a:lstStyle/>
        <a:p>
          <a:pPr rtl="0"/>
          <a:r>
            <a:rPr lang="en-US">
              <a:latin typeface="Calibri Light"/>
              <a:cs typeface="Calibri"/>
            </a:rPr>
            <a:t>Rolling Timeline</a:t>
          </a:r>
        </a:p>
      </dgm:t>
    </dgm:pt>
    <dgm:pt modelId="{D127DD10-749E-4BA8-B763-002E37BA2325}" type="parTrans" cxnId="{0F52D93F-444C-4E8E-8F67-A56CE91C0DEE}">
      <dgm:prSet/>
      <dgm:spPr/>
    </dgm:pt>
    <dgm:pt modelId="{41B95A38-BADE-433F-B4BE-4C73EB0176B8}" type="sibTrans" cxnId="{0F52D93F-444C-4E8E-8F67-A56CE91C0DEE}">
      <dgm:prSet/>
      <dgm:spPr/>
    </dgm:pt>
    <dgm:pt modelId="{9CB9A65B-BB12-489F-9D79-95FB25813D30}">
      <dgm:prSet phldr="0"/>
      <dgm:spPr/>
      <dgm:t>
        <a:bodyPr/>
        <a:lstStyle/>
        <a:p>
          <a:pPr rtl="0"/>
          <a:r>
            <a:rPr lang="en-US">
              <a:latin typeface="Calibri Light"/>
              <a:cs typeface="Calibri"/>
            </a:rPr>
            <a:t>College Bound Scholarship</a:t>
          </a:r>
        </a:p>
      </dgm:t>
    </dgm:pt>
    <dgm:pt modelId="{E21E1584-0381-45A7-BC67-83B8359B70BF}" type="parTrans" cxnId="{491872ED-D187-472A-AA4E-6201F66F0A80}">
      <dgm:prSet/>
      <dgm:spPr/>
    </dgm:pt>
    <dgm:pt modelId="{A436DD0A-E909-4406-98CF-F045CCC38988}" type="sibTrans" cxnId="{491872ED-D187-472A-AA4E-6201F66F0A80}">
      <dgm:prSet/>
      <dgm:spPr/>
    </dgm:pt>
    <dgm:pt modelId="{CFDFB980-5D42-4261-9368-298EFF6FD098}" type="pres">
      <dgm:prSet presAssocID="{9BF50408-E8AD-456F-BC0B-B56746AB5869}" presName="Name0" presStyleCnt="0">
        <dgm:presLayoutVars>
          <dgm:dir/>
          <dgm:animLvl val="lvl"/>
          <dgm:resizeHandles val="exact"/>
        </dgm:presLayoutVars>
      </dgm:prSet>
      <dgm:spPr/>
    </dgm:pt>
    <dgm:pt modelId="{33FC71DD-098B-4A81-A98D-9E859F929A09}" type="pres">
      <dgm:prSet presAssocID="{8164FC99-F1FE-453A-883F-6537F55DDDFE}" presName="composite" presStyleCnt="0"/>
      <dgm:spPr/>
    </dgm:pt>
    <dgm:pt modelId="{289FE1C6-017B-4F4B-87CD-C46F3EAC2F3C}" type="pres">
      <dgm:prSet presAssocID="{8164FC99-F1FE-453A-883F-6537F55DDD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1E32D23-8192-4196-A8E6-8EFF2D0496FB}" type="pres">
      <dgm:prSet presAssocID="{8164FC99-F1FE-453A-883F-6537F55DDDFE}" presName="desTx" presStyleLbl="alignAccFollowNode1" presStyleIdx="0" presStyleCnt="3">
        <dgm:presLayoutVars>
          <dgm:bulletEnabled val="1"/>
        </dgm:presLayoutVars>
      </dgm:prSet>
      <dgm:spPr/>
    </dgm:pt>
    <dgm:pt modelId="{C5B866A8-D0FD-4B8D-A856-E6DF86DD5573}" type="pres">
      <dgm:prSet presAssocID="{CF89B3A7-2FED-400D-89BB-F2372D3B94A3}" presName="space" presStyleCnt="0"/>
      <dgm:spPr/>
    </dgm:pt>
    <dgm:pt modelId="{D4DE6EFC-97CF-4089-B28E-0E080FA38FAA}" type="pres">
      <dgm:prSet presAssocID="{11981D04-AE59-4320-92BD-3CDDEB8BB52A}" presName="composite" presStyleCnt="0"/>
      <dgm:spPr/>
    </dgm:pt>
    <dgm:pt modelId="{7FAC2519-4BEE-492F-8306-18906A151400}" type="pres">
      <dgm:prSet presAssocID="{11981D04-AE59-4320-92BD-3CDDEB8BB52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96CB20E-8F8A-4188-A1EC-1387917766BA}" type="pres">
      <dgm:prSet presAssocID="{11981D04-AE59-4320-92BD-3CDDEB8BB52A}" presName="desTx" presStyleLbl="alignAccFollowNode1" presStyleIdx="1" presStyleCnt="3">
        <dgm:presLayoutVars>
          <dgm:bulletEnabled val="1"/>
        </dgm:presLayoutVars>
      </dgm:prSet>
      <dgm:spPr/>
    </dgm:pt>
    <dgm:pt modelId="{035EBCA7-6FF7-43B8-AFFE-D4504917FCD1}" type="pres">
      <dgm:prSet presAssocID="{26800849-37E9-4AA2-80CA-C00BC875A6D8}" presName="space" presStyleCnt="0"/>
      <dgm:spPr/>
    </dgm:pt>
    <dgm:pt modelId="{7AB3401F-8E85-4FC4-8A56-5A16055D5B37}" type="pres">
      <dgm:prSet presAssocID="{F56A4CBB-9E3D-4C3B-8005-B066C366C9D0}" presName="composite" presStyleCnt="0"/>
      <dgm:spPr/>
    </dgm:pt>
    <dgm:pt modelId="{81B4B9C9-390C-41FD-ACD4-C9024FAD65B8}" type="pres">
      <dgm:prSet presAssocID="{F56A4CBB-9E3D-4C3B-8005-B066C366C9D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1FDFD11-66BF-418C-8CDD-853B8AFA6185}" type="pres">
      <dgm:prSet presAssocID="{F56A4CBB-9E3D-4C3B-8005-B066C366C9D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73CCA0D-0497-4BC3-985F-45D674847705}" srcId="{8164FC99-F1FE-453A-883F-6537F55DDDFE}" destId="{89FF4C05-103E-449E-8A35-00A6BE5A404A}" srcOrd="2" destOrd="0" parTransId="{39CEA490-5A62-4238-9C3B-2D3D5479878A}" sibTransId="{CB2A0ED6-94E9-4421-A9EE-162B3E585690}"/>
    <dgm:cxn modelId="{D6F2F01F-1681-4198-A3F6-28C0B37B32C3}" type="presOf" srcId="{85CFC3B9-7C5C-4AEB-8D34-5AA0DEBA3D92}" destId="{596CB20E-8F8A-4188-A1EC-1387917766BA}" srcOrd="0" destOrd="1" presId="urn:microsoft.com/office/officeart/2005/8/layout/hList1"/>
    <dgm:cxn modelId="{326F0C20-B80C-4BD8-AF32-BFD65C79590A}" type="presOf" srcId="{89FF4C05-103E-449E-8A35-00A6BE5A404A}" destId="{81E32D23-8192-4196-A8E6-8EFF2D0496FB}" srcOrd="0" destOrd="2" presId="urn:microsoft.com/office/officeart/2005/8/layout/hList1"/>
    <dgm:cxn modelId="{2C5E1432-26EB-4168-9604-C1AFB44AA925}" type="presOf" srcId="{B4DFD004-052B-4E01-B80F-C032026B5607}" destId="{A1FDFD11-66BF-418C-8CDD-853B8AFA6185}" srcOrd="0" destOrd="0" presId="urn:microsoft.com/office/officeart/2005/8/layout/hList1"/>
    <dgm:cxn modelId="{0F1CE43A-014F-4F06-A143-47988A66180A}" type="presOf" srcId="{9CB9A65B-BB12-489F-9D79-95FB25813D30}" destId="{A1FDFD11-66BF-418C-8CDD-853B8AFA6185}" srcOrd="0" destOrd="2" presId="urn:microsoft.com/office/officeart/2005/8/layout/hList1"/>
    <dgm:cxn modelId="{5BEE163E-01B0-41DA-8680-BB2D5A6DC90E}" type="presOf" srcId="{80D01174-1F6D-43B2-ACAC-3E39CF6686AC}" destId="{81E32D23-8192-4196-A8E6-8EFF2D0496FB}" srcOrd="0" destOrd="0" presId="urn:microsoft.com/office/officeart/2005/8/layout/hList1"/>
    <dgm:cxn modelId="{0F52D93F-444C-4E8E-8F67-A56CE91C0DEE}" srcId="{F56A4CBB-9E3D-4C3B-8005-B066C366C9D0}" destId="{35C8B064-0F26-40C4-9EFB-EE5F8AA4B2FF}" srcOrd="1" destOrd="0" parTransId="{D127DD10-749E-4BA8-B763-002E37BA2325}" sibTransId="{41B95A38-BADE-433F-B4BE-4C73EB0176B8}"/>
    <dgm:cxn modelId="{FF7BCC5B-7C5B-44BC-8E17-6C08F13A9903}" srcId="{F56A4CBB-9E3D-4C3B-8005-B066C366C9D0}" destId="{B4DFD004-052B-4E01-B80F-C032026B5607}" srcOrd="0" destOrd="0" parTransId="{88AAEAB6-6A94-4E0C-8709-B7CE50853025}" sibTransId="{B63028C4-B025-4F71-B452-1532072343BC}"/>
    <dgm:cxn modelId="{34B79F5F-E0A1-4A9C-ABD2-C2D4D183FD50}" type="presOf" srcId="{8164FC99-F1FE-453A-883F-6537F55DDDFE}" destId="{289FE1C6-017B-4F4B-87CD-C46F3EAC2F3C}" srcOrd="0" destOrd="0" presId="urn:microsoft.com/office/officeart/2005/8/layout/hList1"/>
    <dgm:cxn modelId="{45F08F54-799C-4A6B-9D6D-C41E84578F12}" type="presOf" srcId="{F56A4CBB-9E3D-4C3B-8005-B066C366C9D0}" destId="{81B4B9C9-390C-41FD-ACD4-C9024FAD65B8}" srcOrd="0" destOrd="0" presId="urn:microsoft.com/office/officeart/2005/8/layout/hList1"/>
    <dgm:cxn modelId="{E5DC1B91-6A28-42D5-ADA0-78FC8B8CFFC4}" type="presOf" srcId="{A13F2570-6CE1-44AE-97DC-E25F71BB22F7}" destId="{596CB20E-8F8A-4188-A1EC-1387917766BA}" srcOrd="0" destOrd="0" presId="urn:microsoft.com/office/officeart/2005/8/layout/hList1"/>
    <dgm:cxn modelId="{7CC3CBAE-B0C1-417E-8A37-42A5CB364A47}" type="presOf" srcId="{35C8B064-0F26-40C4-9EFB-EE5F8AA4B2FF}" destId="{A1FDFD11-66BF-418C-8CDD-853B8AFA6185}" srcOrd="0" destOrd="1" presId="urn:microsoft.com/office/officeart/2005/8/layout/hList1"/>
    <dgm:cxn modelId="{639DB2C8-1C79-4B83-8CA0-1E555B528E9A}" srcId="{8164FC99-F1FE-453A-883F-6537F55DDDFE}" destId="{80D01174-1F6D-43B2-ACAC-3E39CF6686AC}" srcOrd="0" destOrd="0" parTransId="{1AFBF6D1-516D-4C6C-8B20-7EA2F57C7C6E}" sibTransId="{49695501-2177-404E-9167-087FCAEA5150}"/>
    <dgm:cxn modelId="{0F03A1CE-79BE-486F-8744-CE6A81B1F174}" type="presOf" srcId="{AE7DCE40-6EB8-4D19-95D7-DBF134DD52A0}" destId="{81E32D23-8192-4196-A8E6-8EFF2D0496FB}" srcOrd="0" destOrd="1" presId="urn:microsoft.com/office/officeart/2005/8/layout/hList1"/>
    <dgm:cxn modelId="{E81F2DD1-904E-40B5-ADAD-14226FEE0255}" srcId="{11981D04-AE59-4320-92BD-3CDDEB8BB52A}" destId="{85CFC3B9-7C5C-4AEB-8D34-5AA0DEBA3D92}" srcOrd="1" destOrd="0" parTransId="{3BFF6CE8-0D7A-45FC-A4D8-EE1A2DFE0F5A}" sibTransId="{D468E0FC-6DDF-4B13-BAA0-AC0FFBFE1D8C}"/>
    <dgm:cxn modelId="{BD7A00D2-4651-45C5-9C94-3B9AB288D312}" srcId="{11981D04-AE59-4320-92BD-3CDDEB8BB52A}" destId="{A13F2570-6CE1-44AE-97DC-E25F71BB22F7}" srcOrd="0" destOrd="0" parTransId="{CCFB77BF-B16E-4405-A82B-2A869C12737F}" sibTransId="{F3E044B8-00A7-4910-BF36-0B821E75354B}"/>
    <dgm:cxn modelId="{681CE1D4-9273-4829-A5FC-F3BC78DCE538}" srcId="{9BF50408-E8AD-456F-BC0B-B56746AB5869}" destId="{8164FC99-F1FE-453A-883F-6537F55DDDFE}" srcOrd="0" destOrd="0" parTransId="{07D65133-AC6F-4077-9400-EECC8578E70F}" sibTransId="{CF89B3A7-2FED-400D-89BB-F2372D3B94A3}"/>
    <dgm:cxn modelId="{FB3784E6-2D6A-497A-B34E-4F0BFB157EDF}" type="presOf" srcId="{9BF50408-E8AD-456F-BC0B-B56746AB5869}" destId="{CFDFB980-5D42-4261-9368-298EFF6FD098}" srcOrd="0" destOrd="0" presId="urn:microsoft.com/office/officeart/2005/8/layout/hList1"/>
    <dgm:cxn modelId="{491872ED-D187-472A-AA4E-6201F66F0A80}" srcId="{F56A4CBB-9E3D-4C3B-8005-B066C366C9D0}" destId="{9CB9A65B-BB12-489F-9D79-95FB25813D30}" srcOrd="2" destOrd="0" parTransId="{E21E1584-0381-45A7-BC67-83B8359B70BF}" sibTransId="{A436DD0A-E909-4406-98CF-F045CCC38988}"/>
    <dgm:cxn modelId="{05D07EF1-1D94-4F48-9CEA-93DA1640584D}" srcId="{9BF50408-E8AD-456F-BC0B-B56746AB5869}" destId="{11981D04-AE59-4320-92BD-3CDDEB8BB52A}" srcOrd="1" destOrd="0" parTransId="{23603BC4-184E-4362-B60B-958064745C95}" sibTransId="{26800849-37E9-4AA2-80CA-C00BC875A6D8}"/>
    <dgm:cxn modelId="{ABBB2EF3-6DFF-49EC-96CB-F27668F96BAA}" type="presOf" srcId="{11981D04-AE59-4320-92BD-3CDDEB8BB52A}" destId="{7FAC2519-4BEE-492F-8306-18906A151400}" srcOrd="0" destOrd="0" presId="urn:microsoft.com/office/officeart/2005/8/layout/hList1"/>
    <dgm:cxn modelId="{34EC78F9-EEBF-4155-88B8-F81CB5822B2C}" srcId="{8164FC99-F1FE-453A-883F-6537F55DDDFE}" destId="{AE7DCE40-6EB8-4D19-95D7-DBF134DD52A0}" srcOrd="1" destOrd="0" parTransId="{CCA72D75-7526-45DE-9220-40B2DF6A5D4E}" sibTransId="{4D361D5F-5E5C-4725-A5BD-F437AEE9300A}"/>
    <dgm:cxn modelId="{026626FF-3CE2-470F-B0FB-D7D69CC0594E}" srcId="{9BF50408-E8AD-456F-BC0B-B56746AB5869}" destId="{F56A4CBB-9E3D-4C3B-8005-B066C366C9D0}" srcOrd="2" destOrd="0" parTransId="{13D38533-4ADF-46B0-99A9-F9A06BB397B5}" sibTransId="{BFC6549C-A1B3-47C7-A46C-66C174CA8EE1}"/>
    <dgm:cxn modelId="{B155646A-F50D-405A-9A9E-7E22B2947980}" type="presParOf" srcId="{CFDFB980-5D42-4261-9368-298EFF6FD098}" destId="{33FC71DD-098B-4A81-A98D-9E859F929A09}" srcOrd="0" destOrd="0" presId="urn:microsoft.com/office/officeart/2005/8/layout/hList1"/>
    <dgm:cxn modelId="{F192FCB6-6C63-46F5-96BA-72CF6812FB44}" type="presParOf" srcId="{33FC71DD-098B-4A81-A98D-9E859F929A09}" destId="{289FE1C6-017B-4F4B-87CD-C46F3EAC2F3C}" srcOrd="0" destOrd="0" presId="urn:microsoft.com/office/officeart/2005/8/layout/hList1"/>
    <dgm:cxn modelId="{63AC1F77-5C58-4392-AB67-6A22080F5507}" type="presParOf" srcId="{33FC71DD-098B-4A81-A98D-9E859F929A09}" destId="{81E32D23-8192-4196-A8E6-8EFF2D0496FB}" srcOrd="1" destOrd="0" presId="urn:microsoft.com/office/officeart/2005/8/layout/hList1"/>
    <dgm:cxn modelId="{B5F345C2-8A92-4C16-B3BB-D878479D77B7}" type="presParOf" srcId="{CFDFB980-5D42-4261-9368-298EFF6FD098}" destId="{C5B866A8-D0FD-4B8D-A856-E6DF86DD5573}" srcOrd="1" destOrd="0" presId="urn:microsoft.com/office/officeart/2005/8/layout/hList1"/>
    <dgm:cxn modelId="{99530687-EA28-4A5D-8B1B-0C9616C5389E}" type="presParOf" srcId="{CFDFB980-5D42-4261-9368-298EFF6FD098}" destId="{D4DE6EFC-97CF-4089-B28E-0E080FA38FAA}" srcOrd="2" destOrd="0" presId="urn:microsoft.com/office/officeart/2005/8/layout/hList1"/>
    <dgm:cxn modelId="{6E513F30-7C53-4310-907A-7C855716A0AD}" type="presParOf" srcId="{D4DE6EFC-97CF-4089-B28E-0E080FA38FAA}" destId="{7FAC2519-4BEE-492F-8306-18906A151400}" srcOrd="0" destOrd="0" presId="urn:microsoft.com/office/officeart/2005/8/layout/hList1"/>
    <dgm:cxn modelId="{5E405CE3-5D67-4D4A-958C-EB7D6D672DF7}" type="presParOf" srcId="{D4DE6EFC-97CF-4089-B28E-0E080FA38FAA}" destId="{596CB20E-8F8A-4188-A1EC-1387917766BA}" srcOrd="1" destOrd="0" presId="urn:microsoft.com/office/officeart/2005/8/layout/hList1"/>
    <dgm:cxn modelId="{17F1749E-A99F-496F-B6D4-7FB622EB7FF4}" type="presParOf" srcId="{CFDFB980-5D42-4261-9368-298EFF6FD098}" destId="{035EBCA7-6FF7-43B8-AFFE-D4504917FCD1}" srcOrd="3" destOrd="0" presId="urn:microsoft.com/office/officeart/2005/8/layout/hList1"/>
    <dgm:cxn modelId="{7B64CC4A-6192-40E8-A281-24AC3E6E97F5}" type="presParOf" srcId="{CFDFB980-5D42-4261-9368-298EFF6FD098}" destId="{7AB3401F-8E85-4FC4-8A56-5A16055D5B37}" srcOrd="4" destOrd="0" presId="urn:microsoft.com/office/officeart/2005/8/layout/hList1"/>
    <dgm:cxn modelId="{48A4D7E9-B494-48E6-B7CD-6D1A992974FD}" type="presParOf" srcId="{7AB3401F-8E85-4FC4-8A56-5A16055D5B37}" destId="{81B4B9C9-390C-41FD-ACD4-C9024FAD65B8}" srcOrd="0" destOrd="0" presId="urn:microsoft.com/office/officeart/2005/8/layout/hList1"/>
    <dgm:cxn modelId="{00A9B892-5396-4492-833F-F0DFA75AE6C5}" type="presParOf" srcId="{7AB3401F-8E85-4FC4-8A56-5A16055D5B37}" destId="{A1FDFD11-66BF-418C-8CDD-853B8AFA618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12ABF4-E6D8-469C-9940-1A2DC329CBF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6F4CC67-2653-46B2-9127-3785CA8C2FD5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Calibri Light" panose="020F0302020204030204"/>
            </a:rPr>
            <a:t>Order week: 10/21-10/23</a:t>
          </a:r>
        </a:p>
      </dgm:t>
    </dgm:pt>
    <dgm:pt modelId="{5CFF8AF1-6A97-4C6A-8560-6D2E9EABD78C}" type="parTrans" cxnId="{08770E1D-8CCA-4101-9BB3-6ADB04D5C2E7}">
      <dgm:prSet/>
      <dgm:spPr/>
      <dgm:t>
        <a:bodyPr/>
        <a:lstStyle/>
        <a:p>
          <a:endParaRPr lang="en-US"/>
        </a:p>
      </dgm:t>
    </dgm:pt>
    <dgm:pt modelId="{4930D630-F6A9-4ADD-B6C1-2523FF531023}" type="sibTrans" cxnId="{08770E1D-8CCA-4101-9BB3-6ADB04D5C2E7}">
      <dgm:prSet/>
      <dgm:spPr/>
      <dgm:t>
        <a:bodyPr/>
        <a:lstStyle/>
        <a:p>
          <a:endParaRPr lang="en-US"/>
        </a:p>
      </dgm:t>
    </dgm:pt>
    <dgm:pt modelId="{90FD8A3D-7714-4D6A-9150-B89047FFE30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Jostens.com</a:t>
          </a:r>
          <a:endParaRPr lang="en-US"/>
        </a:p>
      </dgm:t>
    </dgm:pt>
    <dgm:pt modelId="{9E8E5236-8905-4633-9F52-216E6D67084E}" type="parTrans" cxnId="{D369D2E7-D453-4D32-8205-E0D72E1DFEC0}">
      <dgm:prSet/>
      <dgm:spPr/>
      <dgm:t>
        <a:bodyPr/>
        <a:lstStyle/>
        <a:p>
          <a:endParaRPr lang="en-US"/>
        </a:p>
      </dgm:t>
    </dgm:pt>
    <dgm:pt modelId="{32FC5B25-E3E3-4308-AE69-EF8244BA4D83}" type="sibTrans" cxnId="{D369D2E7-D453-4D32-8205-E0D72E1DFEC0}">
      <dgm:prSet/>
      <dgm:spPr/>
      <dgm:t>
        <a:bodyPr/>
        <a:lstStyle/>
        <a:p>
          <a:endParaRPr lang="en-US"/>
        </a:p>
      </dgm:t>
    </dgm:pt>
    <dgm:pt modelId="{FACBA1C1-A0ED-4FE5-BA42-17473AB143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>
              <a:latin typeface="Calibri Light" panose="020F0302020204030204"/>
            </a:rPr>
            <a:t>Required</a:t>
          </a:r>
          <a:r>
            <a:rPr lang="en-US">
              <a:latin typeface="Calibri Light" panose="020F0302020204030204"/>
            </a:rPr>
            <a:t>: </a:t>
          </a:r>
          <a:endParaRPr lang="en-US"/>
        </a:p>
      </dgm:t>
    </dgm:pt>
    <dgm:pt modelId="{D32BCB89-2B59-44D8-9B72-2CDDE5A3D6AC}" type="parTrans" cxnId="{57C544E6-8A91-4B13-BE04-F2B368C59329}">
      <dgm:prSet/>
      <dgm:spPr/>
      <dgm:t>
        <a:bodyPr/>
        <a:lstStyle/>
        <a:p>
          <a:endParaRPr lang="en-US"/>
        </a:p>
      </dgm:t>
    </dgm:pt>
    <dgm:pt modelId="{5EE3C366-9E9A-4E87-AC1F-72F450ADA200}" type="sibTrans" cxnId="{57C544E6-8A91-4B13-BE04-F2B368C59329}">
      <dgm:prSet/>
      <dgm:spPr/>
      <dgm:t>
        <a:bodyPr/>
        <a:lstStyle/>
        <a:p>
          <a:endParaRPr lang="en-US"/>
        </a:p>
      </dgm:t>
    </dgm:pt>
    <dgm:pt modelId="{1CCBA6ED-0AD7-45CA-BDDC-087EAB415B0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Cap, Gown, Stole, Tassel</a:t>
          </a:r>
        </a:p>
      </dgm:t>
    </dgm:pt>
    <dgm:pt modelId="{DD68F33A-F788-423A-925F-0DF43D2BC256}" type="parTrans" cxnId="{F8C11589-28BB-434A-9BCE-5FE024C2530A}">
      <dgm:prSet/>
      <dgm:spPr/>
      <dgm:t>
        <a:bodyPr/>
        <a:lstStyle/>
        <a:p>
          <a:endParaRPr lang="en-US"/>
        </a:p>
      </dgm:t>
    </dgm:pt>
    <dgm:pt modelId="{35AD7AC2-AC21-4511-851D-E55C46072249}" type="sibTrans" cxnId="{F8C11589-28BB-434A-9BCE-5FE024C2530A}">
      <dgm:prSet/>
      <dgm:spPr/>
      <dgm:t>
        <a:bodyPr/>
        <a:lstStyle/>
        <a:p>
          <a:endParaRPr lang="en-US"/>
        </a:p>
      </dgm:t>
    </dgm:pt>
    <dgm:pt modelId="{2D03D049-0852-48B5-9463-F954C5F4EF7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All</a:t>
          </a:r>
          <a:r>
            <a:rPr lang="en-US" i="0">
              <a:latin typeface="Calibri Light" panose="020F0302020204030204"/>
            </a:rPr>
            <a:t> orders go</a:t>
          </a:r>
          <a:r>
            <a:rPr lang="en-US">
              <a:latin typeface="Calibri Light" panose="020F0302020204030204"/>
            </a:rPr>
            <a:t> through Jostens</a:t>
          </a:r>
          <a:endParaRPr lang="en-US"/>
        </a:p>
      </dgm:t>
    </dgm:pt>
    <dgm:pt modelId="{C3D51028-A204-4886-8511-9D5BF79993C9}" type="parTrans" cxnId="{E2C035FC-5D90-45E8-828F-33C7C30176D3}">
      <dgm:prSet/>
      <dgm:spPr/>
      <dgm:t>
        <a:bodyPr/>
        <a:lstStyle/>
        <a:p>
          <a:endParaRPr lang="en-US"/>
        </a:p>
      </dgm:t>
    </dgm:pt>
    <dgm:pt modelId="{7337C26C-99B8-4421-ABDB-D4677C764B37}" type="sibTrans" cxnId="{E2C035FC-5D90-45E8-828F-33C7C30176D3}">
      <dgm:prSet/>
      <dgm:spPr/>
      <dgm:t>
        <a:bodyPr/>
        <a:lstStyle/>
        <a:p>
          <a:endParaRPr lang="en-US"/>
        </a:p>
      </dgm:t>
    </dgm:pt>
    <dgm:pt modelId="{DBEED234-F127-4F0B-820D-6E9C0F2AD165}" type="pres">
      <dgm:prSet presAssocID="{3712ABF4-E6D8-469C-9940-1A2DC329CBF7}" presName="root" presStyleCnt="0">
        <dgm:presLayoutVars>
          <dgm:dir/>
          <dgm:resizeHandles val="exact"/>
        </dgm:presLayoutVars>
      </dgm:prSet>
      <dgm:spPr/>
    </dgm:pt>
    <dgm:pt modelId="{784720AD-5107-4683-BC6E-59795A291222}" type="pres">
      <dgm:prSet presAssocID="{F6F4CC67-2653-46B2-9127-3785CA8C2FD5}" presName="compNode" presStyleCnt="0"/>
      <dgm:spPr/>
    </dgm:pt>
    <dgm:pt modelId="{F5CF6DE3-2B11-405F-8803-0C5F95E79FB5}" type="pres">
      <dgm:prSet presAssocID="{F6F4CC67-2653-46B2-9127-3785CA8C2FD5}" presName="bgRect" presStyleLbl="bgShp" presStyleIdx="0" presStyleCnt="4"/>
      <dgm:spPr/>
    </dgm:pt>
    <dgm:pt modelId="{CCFE8CEA-72FF-4B1C-AD12-5EAEF184E650}" type="pres">
      <dgm:prSet presAssocID="{F6F4CC67-2653-46B2-9127-3785CA8C2FD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7A23AB0-E066-4266-A4EF-94DBECFEBC48}" type="pres">
      <dgm:prSet presAssocID="{F6F4CC67-2653-46B2-9127-3785CA8C2FD5}" presName="spaceRect" presStyleCnt="0"/>
      <dgm:spPr/>
    </dgm:pt>
    <dgm:pt modelId="{CE7A2705-2285-4ACA-974E-97E022246AC4}" type="pres">
      <dgm:prSet presAssocID="{F6F4CC67-2653-46B2-9127-3785CA8C2FD5}" presName="parTx" presStyleLbl="revTx" presStyleIdx="0" presStyleCnt="5">
        <dgm:presLayoutVars>
          <dgm:chMax val="0"/>
          <dgm:chPref val="0"/>
        </dgm:presLayoutVars>
      </dgm:prSet>
      <dgm:spPr/>
    </dgm:pt>
    <dgm:pt modelId="{C56AD0A6-B68D-4A00-8A56-AC9E6CE31873}" type="pres">
      <dgm:prSet presAssocID="{4930D630-F6A9-4ADD-B6C1-2523FF531023}" presName="sibTrans" presStyleCnt="0"/>
      <dgm:spPr/>
    </dgm:pt>
    <dgm:pt modelId="{71BDE36A-A22C-462F-A8A8-5AC1BF6C181A}" type="pres">
      <dgm:prSet presAssocID="{2D03D049-0852-48B5-9463-F954C5F4EF72}" presName="compNode" presStyleCnt="0"/>
      <dgm:spPr/>
    </dgm:pt>
    <dgm:pt modelId="{81DE9EA4-39CA-48C2-92A6-1C5E4893B588}" type="pres">
      <dgm:prSet presAssocID="{2D03D049-0852-48B5-9463-F954C5F4EF72}" presName="bgRect" presStyleLbl="bgShp" presStyleIdx="1" presStyleCnt="4"/>
      <dgm:spPr/>
    </dgm:pt>
    <dgm:pt modelId="{AFE53D8E-64A4-4BA1-B0A4-CFE8FA0F4D00}" type="pres">
      <dgm:prSet presAssocID="{2D03D049-0852-48B5-9463-F954C5F4EF72}" presName="iconRect" presStyleLbl="node1" presStyleIdx="1" presStyleCnt="4"/>
      <dgm:spPr/>
    </dgm:pt>
    <dgm:pt modelId="{DA6206A0-3FCA-4A90-8F18-68B55AC20EA9}" type="pres">
      <dgm:prSet presAssocID="{2D03D049-0852-48B5-9463-F954C5F4EF72}" presName="spaceRect" presStyleCnt="0"/>
      <dgm:spPr/>
    </dgm:pt>
    <dgm:pt modelId="{72AAD4F9-7CE4-403B-9EF6-86618D8B250D}" type="pres">
      <dgm:prSet presAssocID="{2D03D049-0852-48B5-9463-F954C5F4EF72}" presName="parTx" presStyleLbl="revTx" presStyleIdx="1" presStyleCnt="5">
        <dgm:presLayoutVars>
          <dgm:chMax val="0"/>
          <dgm:chPref val="0"/>
        </dgm:presLayoutVars>
      </dgm:prSet>
      <dgm:spPr/>
    </dgm:pt>
    <dgm:pt modelId="{DA40DB3A-F4F0-4C7F-93A7-FF8CDC66FF64}" type="pres">
      <dgm:prSet presAssocID="{7337C26C-99B8-4421-ABDB-D4677C764B37}" presName="sibTrans" presStyleCnt="0"/>
      <dgm:spPr/>
    </dgm:pt>
    <dgm:pt modelId="{BCB2A9F0-AE20-4B0F-90EB-BC1E790AA830}" type="pres">
      <dgm:prSet presAssocID="{90FD8A3D-7714-4D6A-9150-B89047FFE304}" presName="compNode" presStyleCnt="0"/>
      <dgm:spPr/>
    </dgm:pt>
    <dgm:pt modelId="{AD761837-B77B-4470-BAC4-EEC764C4F627}" type="pres">
      <dgm:prSet presAssocID="{90FD8A3D-7714-4D6A-9150-B89047FFE304}" presName="bgRect" presStyleLbl="bgShp" presStyleIdx="2" presStyleCnt="4"/>
      <dgm:spPr/>
    </dgm:pt>
    <dgm:pt modelId="{528B5D4B-2D4B-498D-85ED-F75E127BC00C}" type="pres">
      <dgm:prSet presAssocID="{90FD8A3D-7714-4D6A-9150-B89047FFE304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A98AAA67-0002-4D4D-BC4E-089669230384}" type="pres">
      <dgm:prSet presAssocID="{90FD8A3D-7714-4D6A-9150-B89047FFE304}" presName="spaceRect" presStyleCnt="0"/>
      <dgm:spPr/>
    </dgm:pt>
    <dgm:pt modelId="{48CFCE83-ABD2-4DEF-9128-58D8515B80E5}" type="pres">
      <dgm:prSet presAssocID="{90FD8A3D-7714-4D6A-9150-B89047FFE304}" presName="parTx" presStyleLbl="revTx" presStyleIdx="2" presStyleCnt="5">
        <dgm:presLayoutVars>
          <dgm:chMax val="0"/>
          <dgm:chPref val="0"/>
        </dgm:presLayoutVars>
      </dgm:prSet>
      <dgm:spPr/>
    </dgm:pt>
    <dgm:pt modelId="{D1EF6C01-6ADE-4DD7-8B52-92E20947DA37}" type="pres">
      <dgm:prSet presAssocID="{32FC5B25-E3E3-4308-AE69-EF8244BA4D83}" presName="sibTrans" presStyleCnt="0"/>
      <dgm:spPr/>
    </dgm:pt>
    <dgm:pt modelId="{C5B2F56A-DDA1-4F4E-9AC9-DDE26CCF3EC4}" type="pres">
      <dgm:prSet presAssocID="{FACBA1C1-A0ED-4FE5-BA42-17473AB14386}" presName="compNode" presStyleCnt="0"/>
      <dgm:spPr/>
    </dgm:pt>
    <dgm:pt modelId="{ABCE7B29-A12D-40B4-A0EE-D8111FF94951}" type="pres">
      <dgm:prSet presAssocID="{FACBA1C1-A0ED-4FE5-BA42-17473AB14386}" presName="bgRect" presStyleLbl="bgShp" presStyleIdx="3" presStyleCnt="4"/>
      <dgm:spPr/>
    </dgm:pt>
    <dgm:pt modelId="{227B73B9-2CE2-4A2C-884A-784FD5333D1D}" type="pres">
      <dgm:prSet presAssocID="{FACBA1C1-A0ED-4FE5-BA42-17473AB14386}" presName="iconRect" presStyleLbl="node1" presStyleIdx="3" presStyleCnt="4"/>
      <dgm:spPr>
        <a:ln>
          <a:noFill/>
        </a:ln>
      </dgm:spPr>
    </dgm:pt>
    <dgm:pt modelId="{821262A6-6A51-4B89-9A7F-B2E168595C5A}" type="pres">
      <dgm:prSet presAssocID="{FACBA1C1-A0ED-4FE5-BA42-17473AB14386}" presName="spaceRect" presStyleCnt="0"/>
      <dgm:spPr/>
    </dgm:pt>
    <dgm:pt modelId="{AFF6F5BA-EA93-4DBB-89AB-6C8ADE30E523}" type="pres">
      <dgm:prSet presAssocID="{FACBA1C1-A0ED-4FE5-BA42-17473AB14386}" presName="parTx" presStyleLbl="revTx" presStyleIdx="3" presStyleCnt="5">
        <dgm:presLayoutVars>
          <dgm:chMax val="0"/>
          <dgm:chPref val="0"/>
        </dgm:presLayoutVars>
      </dgm:prSet>
      <dgm:spPr/>
    </dgm:pt>
    <dgm:pt modelId="{09BD3BA5-0924-4915-AC10-ACE2D226A4DC}" type="pres">
      <dgm:prSet presAssocID="{FACBA1C1-A0ED-4FE5-BA42-17473AB14386}" presName="desTx" presStyleLbl="revTx" presStyleIdx="4" presStyleCnt="5">
        <dgm:presLayoutVars/>
      </dgm:prSet>
      <dgm:spPr/>
    </dgm:pt>
  </dgm:ptLst>
  <dgm:cxnLst>
    <dgm:cxn modelId="{58BC3B17-8B29-463D-A755-02BB4736635F}" type="presOf" srcId="{F6F4CC67-2653-46B2-9127-3785CA8C2FD5}" destId="{CE7A2705-2285-4ACA-974E-97E022246AC4}" srcOrd="0" destOrd="0" presId="urn:microsoft.com/office/officeart/2018/2/layout/IconVerticalSolidList"/>
    <dgm:cxn modelId="{08770E1D-8CCA-4101-9BB3-6ADB04D5C2E7}" srcId="{3712ABF4-E6D8-469C-9940-1A2DC329CBF7}" destId="{F6F4CC67-2653-46B2-9127-3785CA8C2FD5}" srcOrd="0" destOrd="0" parTransId="{5CFF8AF1-6A97-4C6A-8560-6D2E9EABD78C}" sibTransId="{4930D630-F6A9-4ADD-B6C1-2523FF531023}"/>
    <dgm:cxn modelId="{C0470925-D42E-4DB9-B8C0-D4B18C7AE54D}" type="presOf" srcId="{FACBA1C1-A0ED-4FE5-BA42-17473AB14386}" destId="{AFF6F5BA-EA93-4DBB-89AB-6C8ADE30E523}" srcOrd="0" destOrd="0" presId="urn:microsoft.com/office/officeart/2018/2/layout/IconVerticalSolidList"/>
    <dgm:cxn modelId="{5F50E42F-B90A-4803-93DB-8DDD35697E42}" type="presOf" srcId="{90FD8A3D-7714-4D6A-9150-B89047FFE304}" destId="{48CFCE83-ABD2-4DEF-9128-58D8515B80E5}" srcOrd="0" destOrd="0" presId="urn:microsoft.com/office/officeart/2018/2/layout/IconVerticalSolidList"/>
    <dgm:cxn modelId="{7AB0875D-E729-4FB6-8D26-1E3A70FCEFCA}" type="presOf" srcId="{2D03D049-0852-48B5-9463-F954C5F4EF72}" destId="{72AAD4F9-7CE4-403B-9EF6-86618D8B250D}" srcOrd="0" destOrd="0" presId="urn:microsoft.com/office/officeart/2018/2/layout/IconVerticalSolidList"/>
    <dgm:cxn modelId="{04CA036C-6200-4448-A740-8200C9294A29}" type="presOf" srcId="{1CCBA6ED-0AD7-45CA-BDDC-087EAB415B0A}" destId="{09BD3BA5-0924-4915-AC10-ACE2D226A4DC}" srcOrd="0" destOrd="0" presId="urn:microsoft.com/office/officeart/2018/2/layout/IconVerticalSolidList"/>
    <dgm:cxn modelId="{F8C11589-28BB-434A-9BCE-5FE024C2530A}" srcId="{FACBA1C1-A0ED-4FE5-BA42-17473AB14386}" destId="{1CCBA6ED-0AD7-45CA-BDDC-087EAB415B0A}" srcOrd="0" destOrd="0" parTransId="{DD68F33A-F788-423A-925F-0DF43D2BC256}" sibTransId="{35AD7AC2-AC21-4511-851D-E55C46072249}"/>
    <dgm:cxn modelId="{BD1E56AF-C484-4071-A21F-A090FC76FEFF}" type="presOf" srcId="{3712ABF4-E6D8-469C-9940-1A2DC329CBF7}" destId="{DBEED234-F127-4F0B-820D-6E9C0F2AD165}" srcOrd="0" destOrd="0" presId="urn:microsoft.com/office/officeart/2018/2/layout/IconVerticalSolidList"/>
    <dgm:cxn modelId="{57C544E6-8A91-4B13-BE04-F2B368C59329}" srcId="{3712ABF4-E6D8-469C-9940-1A2DC329CBF7}" destId="{FACBA1C1-A0ED-4FE5-BA42-17473AB14386}" srcOrd="3" destOrd="0" parTransId="{D32BCB89-2B59-44D8-9B72-2CDDE5A3D6AC}" sibTransId="{5EE3C366-9E9A-4E87-AC1F-72F450ADA200}"/>
    <dgm:cxn modelId="{D369D2E7-D453-4D32-8205-E0D72E1DFEC0}" srcId="{3712ABF4-E6D8-469C-9940-1A2DC329CBF7}" destId="{90FD8A3D-7714-4D6A-9150-B89047FFE304}" srcOrd="2" destOrd="0" parTransId="{9E8E5236-8905-4633-9F52-216E6D67084E}" sibTransId="{32FC5B25-E3E3-4308-AE69-EF8244BA4D83}"/>
    <dgm:cxn modelId="{E2C035FC-5D90-45E8-828F-33C7C30176D3}" srcId="{3712ABF4-E6D8-469C-9940-1A2DC329CBF7}" destId="{2D03D049-0852-48B5-9463-F954C5F4EF72}" srcOrd="1" destOrd="0" parTransId="{C3D51028-A204-4886-8511-9D5BF79993C9}" sibTransId="{7337C26C-99B8-4421-ABDB-D4677C764B37}"/>
    <dgm:cxn modelId="{83B7BDB5-3B1B-4380-B9FD-918339040042}" type="presParOf" srcId="{DBEED234-F127-4F0B-820D-6E9C0F2AD165}" destId="{784720AD-5107-4683-BC6E-59795A291222}" srcOrd="0" destOrd="0" presId="urn:microsoft.com/office/officeart/2018/2/layout/IconVerticalSolidList"/>
    <dgm:cxn modelId="{BE7C18A0-C3D2-42E5-B0C8-C46363DF3E86}" type="presParOf" srcId="{784720AD-5107-4683-BC6E-59795A291222}" destId="{F5CF6DE3-2B11-405F-8803-0C5F95E79FB5}" srcOrd="0" destOrd="0" presId="urn:microsoft.com/office/officeart/2018/2/layout/IconVerticalSolidList"/>
    <dgm:cxn modelId="{233AD3AC-E29E-4FBD-BF15-FC56548EFA94}" type="presParOf" srcId="{784720AD-5107-4683-BC6E-59795A291222}" destId="{CCFE8CEA-72FF-4B1C-AD12-5EAEF184E650}" srcOrd="1" destOrd="0" presId="urn:microsoft.com/office/officeart/2018/2/layout/IconVerticalSolidList"/>
    <dgm:cxn modelId="{89A92D1E-0C76-43A1-91E1-0B40B0552F1C}" type="presParOf" srcId="{784720AD-5107-4683-BC6E-59795A291222}" destId="{B7A23AB0-E066-4266-A4EF-94DBECFEBC48}" srcOrd="2" destOrd="0" presId="urn:microsoft.com/office/officeart/2018/2/layout/IconVerticalSolidList"/>
    <dgm:cxn modelId="{F0EE0E2A-25EB-43C5-91F9-E5DE0686CACF}" type="presParOf" srcId="{784720AD-5107-4683-BC6E-59795A291222}" destId="{CE7A2705-2285-4ACA-974E-97E022246AC4}" srcOrd="3" destOrd="0" presId="urn:microsoft.com/office/officeart/2018/2/layout/IconVerticalSolidList"/>
    <dgm:cxn modelId="{22A250CC-41A3-4350-872F-E32693E3041D}" type="presParOf" srcId="{DBEED234-F127-4F0B-820D-6E9C0F2AD165}" destId="{C56AD0A6-B68D-4A00-8A56-AC9E6CE31873}" srcOrd="1" destOrd="0" presId="urn:microsoft.com/office/officeart/2018/2/layout/IconVerticalSolidList"/>
    <dgm:cxn modelId="{B76B5C7C-C161-4B2A-8647-49EFBBFCBA58}" type="presParOf" srcId="{DBEED234-F127-4F0B-820D-6E9C0F2AD165}" destId="{71BDE36A-A22C-462F-A8A8-5AC1BF6C181A}" srcOrd="2" destOrd="0" presId="urn:microsoft.com/office/officeart/2018/2/layout/IconVerticalSolidList"/>
    <dgm:cxn modelId="{E49CF86B-DB24-4876-B232-9344869CD39F}" type="presParOf" srcId="{71BDE36A-A22C-462F-A8A8-5AC1BF6C181A}" destId="{81DE9EA4-39CA-48C2-92A6-1C5E4893B588}" srcOrd="0" destOrd="0" presId="urn:microsoft.com/office/officeart/2018/2/layout/IconVerticalSolidList"/>
    <dgm:cxn modelId="{FC82C067-D0C3-4FD4-8B39-45800DB8C7E4}" type="presParOf" srcId="{71BDE36A-A22C-462F-A8A8-5AC1BF6C181A}" destId="{AFE53D8E-64A4-4BA1-B0A4-CFE8FA0F4D00}" srcOrd="1" destOrd="0" presId="urn:microsoft.com/office/officeart/2018/2/layout/IconVerticalSolidList"/>
    <dgm:cxn modelId="{4417981E-BF29-4324-AB7C-24DAE437A796}" type="presParOf" srcId="{71BDE36A-A22C-462F-A8A8-5AC1BF6C181A}" destId="{DA6206A0-3FCA-4A90-8F18-68B55AC20EA9}" srcOrd="2" destOrd="0" presId="urn:microsoft.com/office/officeart/2018/2/layout/IconVerticalSolidList"/>
    <dgm:cxn modelId="{7A546E97-CF3E-437D-9688-16AB2999A3EA}" type="presParOf" srcId="{71BDE36A-A22C-462F-A8A8-5AC1BF6C181A}" destId="{72AAD4F9-7CE4-403B-9EF6-86618D8B250D}" srcOrd="3" destOrd="0" presId="urn:microsoft.com/office/officeart/2018/2/layout/IconVerticalSolidList"/>
    <dgm:cxn modelId="{CECCE381-46EF-4711-88C8-C16B64CC3661}" type="presParOf" srcId="{DBEED234-F127-4F0B-820D-6E9C0F2AD165}" destId="{DA40DB3A-F4F0-4C7F-93A7-FF8CDC66FF64}" srcOrd="3" destOrd="0" presId="urn:microsoft.com/office/officeart/2018/2/layout/IconVerticalSolidList"/>
    <dgm:cxn modelId="{56E85C1F-7C3D-48BD-8A27-123D78559C41}" type="presParOf" srcId="{DBEED234-F127-4F0B-820D-6E9C0F2AD165}" destId="{BCB2A9F0-AE20-4B0F-90EB-BC1E790AA830}" srcOrd="4" destOrd="0" presId="urn:microsoft.com/office/officeart/2018/2/layout/IconVerticalSolidList"/>
    <dgm:cxn modelId="{BB9B30A5-1115-49F1-8448-C8E171851A3F}" type="presParOf" srcId="{BCB2A9F0-AE20-4B0F-90EB-BC1E790AA830}" destId="{AD761837-B77B-4470-BAC4-EEC764C4F627}" srcOrd="0" destOrd="0" presId="urn:microsoft.com/office/officeart/2018/2/layout/IconVerticalSolidList"/>
    <dgm:cxn modelId="{B64419AC-4ADE-4E57-A225-F925EB1A00D4}" type="presParOf" srcId="{BCB2A9F0-AE20-4B0F-90EB-BC1E790AA830}" destId="{528B5D4B-2D4B-498D-85ED-F75E127BC00C}" srcOrd="1" destOrd="0" presId="urn:microsoft.com/office/officeart/2018/2/layout/IconVerticalSolidList"/>
    <dgm:cxn modelId="{FB788E9F-3D73-43B7-BDC1-BA4F9813F3D5}" type="presParOf" srcId="{BCB2A9F0-AE20-4B0F-90EB-BC1E790AA830}" destId="{A98AAA67-0002-4D4D-BC4E-089669230384}" srcOrd="2" destOrd="0" presId="urn:microsoft.com/office/officeart/2018/2/layout/IconVerticalSolidList"/>
    <dgm:cxn modelId="{F902733B-B406-4CC7-A077-A490FE2AFAE5}" type="presParOf" srcId="{BCB2A9F0-AE20-4B0F-90EB-BC1E790AA830}" destId="{48CFCE83-ABD2-4DEF-9128-58D8515B80E5}" srcOrd="3" destOrd="0" presId="urn:microsoft.com/office/officeart/2018/2/layout/IconVerticalSolidList"/>
    <dgm:cxn modelId="{203DAFB5-EFE7-417E-ADFB-D3014F96023F}" type="presParOf" srcId="{DBEED234-F127-4F0B-820D-6E9C0F2AD165}" destId="{D1EF6C01-6ADE-4DD7-8B52-92E20947DA37}" srcOrd="5" destOrd="0" presId="urn:microsoft.com/office/officeart/2018/2/layout/IconVerticalSolidList"/>
    <dgm:cxn modelId="{0E183081-5CFB-45EF-8DB6-E396366D6019}" type="presParOf" srcId="{DBEED234-F127-4F0B-820D-6E9C0F2AD165}" destId="{C5B2F56A-DDA1-4F4E-9AC9-DDE26CCF3EC4}" srcOrd="6" destOrd="0" presId="urn:microsoft.com/office/officeart/2018/2/layout/IconVerticalSolidList"/>
    <dgm:cxn modelId="{913B0E1C-F78D-4F53-A893-94B5E02CD0E0}" type="presParOf" srcId="{C5B2F56A-DDA1-4F4E-9AC9-DDE26CCF3EC4}" destId="{ABCE7B29-A12D-40B4-A0EE-D8111FF94951}" srcOrd="0" destOrd="0" presId="urn:microsoft.com/office/officeart/2018/2/layout/IconVerticalSolidList"/>
    <dgm:cxn modelId="{22C3C377-4B90-4D3F-81FA-C7E1216B3DD1}" type="presParOf" srcId="{C5B2F56A-DDA1-4F4E-9AC9-DDE26CCF3EC4}" destId="{227B73B9-2CE2-4A2C-884A-784FD5333D1D}" srcOrd="1" destOrd="0" presId="urn:microsoft.com/office/officeart/2018/2/layout/IconVerticalSolidList"/>
    <dgm:cxn modelId="{BA70686A-74DF-4D12-A9EF-DB87F15CD76F}" type="presParOf" srcId="{C5B2F56A-DDA1-4F4E-9AC9-DDE26CCF3EC4}" destId="{821262A6-6A51-4B89-9A7F-B2E168595C5A}" srcOrd="2" destOrd="0" presId="urn:microsoft.com/office/officeart/2018/2/layout/IconVerticalSolidList"/>
    <dgm:cxn modelId="{06EA0380-957D-427B-89BB-1724CE0A44EC}" type="presParOf" srcId="{C5B2F56A-DDA1-4F4E-9AC9-DDE26CCF3EC4}" destId="{AFF6F5BA-EA93-4DBB-89AB-6C8ADE30E523}" srcOrd="3" destOrd="0" presId="urn:microsoft.com/office/officeart/2018/2/layout/IconVerticalSolidList"/>
    <dgm:cxn modelId="{D84E9CAE-D4FF-4755-BD79-96EA4299988F}" type="presParOf" srcId="{C5B2F56A-DDA1-4F4E-9AC9-DDE26CCF3EC4}" destId="{09BD3BA5-0924-4915-AC10-ACE2D226A4D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32037-4100-4345-A367-9D029EDE8C80}">
      <dsp:nvSpPr>
        <dsp:cNvPr id="0" name=""/>
        <dsp:cNvSpPr/>
      </dsp:nvSpPr>
      <dsp:spPr>
        <a:xfrm>
          <a:off x="3200" y="194219"/>
          <a:ext cx="2539205" cy="152352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University</a:t>
          </a:r>
        </a:p>
      </dsp:txBody>
      <dsp:txXfrm>
        <a:off x="3200" y="194219"/>
        <a:ext cx="2539205" cy="1523523"/>
      </dsp:txXfrm>
    </dsp:sp>
    <dsp:sp modelId="{EE36108D-8B1F-4A44-8B80-7E414CC0E398}">
      <dsp:nvSpPr>
        <dsp:cNvPr id="0" name=""/>
        <dsp:cNvSpPr/>
      </dsp:nvSpPr>
      <dsp:spPr>
        <a:xfrm>
          <a:off x="2796326" y="194219"/>
          <a:ext cx="2539205" cy="1523523"/>
        </a:xfrm>
        <a:prstGeom prst="rect">
          <a:avLst/>
        </a:prstGeom>
        <a:solidFill>
          <a:schemeClr val="accent2">
            <a:shade val="80000"/>
            <a:hueOff val="57833"/>
            <a:satOff val="-1183"/>
            <a:lumOff val="4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Community College</a:t>
          </a:r>
        </a:p>
      </dsp:txBody>
      <dsp:txXfrm>
        <a:off x="2796326" y="194219"/>
        <a:ext cx="2539205" cy="1523523"/>
      </dsp:txXfrm>
    </dsp:sp>
    <dsp:sp modelId="{DA380187-F6A8-40C3-8092-AFB7773C8B66}">
      <dsp:nvSpPr>
        <dsp:cNvPr id="0" name=""/>
        <dsp:cNvSpPr/>
      </dsp:nvSpPr>
      <dsp:spPr>
        <a:xfrm>
          <a:off x="5589451" y="194219"/>
          <a:ext cx="2539205" cy="1523523"/>
        </a:xfrm>
        <a:prstGeom prst="rect">
          <a:avLst/>
        </a:prstGeom>
        <a:solidFill>
          <a:schemeClr val="accent2">
            <a:shade val="80000"/>
            <a:hueOff val="115667"/>
            <a:satOff val="-2367"/>
            <a:lumOff val="88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Technical College</a:t>
          </a:r>
        </a:p>
      </dsp:txBody>
      <dsp:txXfrm>
        <a:off x="5589451" y="194219"/>
        <a:ext cx="2539205" cy="1523523"/>
      </dsp:txXfrm>
    </dsp:sp>
    <dsp:sp modelId="{76AC84EF-1025-4C74-927C-5AC93ED58714}">
      <dsp:nvSpPr>
        <dsp:cNvPr id="0" name=""/>
        <dsp:cNvSpPr/>
      </dsp:nvSpPr>
      <dsp:spPr>
        <a:xfrm>
          <a:off x="8382577" y="194219"/>
          <a:ext cx="2539205" cy="1523523"/>
        </a:xfrm>
        <a:prstGeom prst="rect">
          <a:avLst/>
        </a:prstGeom>
        <a:solidFill>
          <a:schemeClr val="accent2">
            <a:shade val="80000"/>
            <a:hueOff val="173500"/>
            <a:satOff val="-3550"/>
            <a:lumOff val="133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Military</a:t>
          </a:r>
        </a:p>
      </dsp:txBody>
      <dsp:txXfrm>
        <a:off x="8382577" y="194219"/>
        <a:ext cx="2539205" cy="1523523"/>
      </dsp:txXfrm>
    </dsp:sp>
    <dsp:sp modelId="{7494318D-36FF-46EB-B6F2-3AF8F9CEC57A}">
      <dsp:nvSpPr>
        <dsp:cNvPr id="0" name=""/>
        <dsp:cNvSpPr/>
      </dsp:nvSpPr>
      <dsp:spPr>
        <a:xfrm>
          <a:off x="1399763" y="1971662"/>
          <a:ext cx="2539205" cy="1523523"/>
        </a:xfrm>
        <a:prstGeom prst="rect">
          <a:avLst/>
        </a:prstGeom>
        <a:solidFill>
          <a:schemeClr val="accent2">
            <a:shade val="80000"/>
            <a:hueOff val="231333"/>
            <a:satOff val="-4734"/>
            <a:lumOff val="177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Apprenticeships</a:t>
          </a:r>
        </a:p>
      </dsp:txBody>
      <dsp:txXfrm>
        <a:off x="1399763" y="1971662"/>
        <a:ext cx="2539205" cy="1523523"/>
      </dsp:txXfrm>
    </dsp:sp>
    <dsp:sp modelId="{04D4B9AA-B744-4734-A66C-70CCB51F0040}">
      <dsp:nvSpPr>
        <dsp:cNvPr id="0" name=""/>
        <dsp:cNvSpPr/>
      </dsp:nvSpPr>
      <dsp:spPr>
        <a:xfrm>
          <a:off x="4192888" y="1971662"/>
          <a:ext cx="2539205" cy="1523523"/>
        </a:xfrm>
        <a:prstGeom prst="rect">
          <a:avLst/>
        </a:prstGeom>
        <a:solidFill>
          <a:schemeClr val="accent2">
            <a:shade val="80000"/>
            <a:hueOff val="289167"/>
            <a:satOff val="-5917"/>
            <a:lumOff val="221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Work Force</a:t>
          </a:r>
        </a:p>
      </dsp:txBody>
      <dsp:txXfrm>
        <a:off x="4192888" y="1971662"/>
        <a:ext cx="2539205" cy="1523523"/>
      </dsp:txXfrm>
    </dsp:sp>
    <dsp:sp modelId="{D0CDFC9D-873C-4ED0-9485-E482CC249C50}">
      <dsp:nvSpPr>
        <dsp:cNvPr id="0" name=""/>
        <dsp:cNvSpPr/>
      </dsp:nvSpPr>
      <dsp:spPr>
        <a:xfrm>
          <a:off x="6986014" y="1971662"/>
          <a:ext cx="2539205" cy="1523523"/>
        </a:xfrm>
        <a:prstGeom prst="rect">
          <a:avLst/>
        </a:prstGeom>
        <a:solidFill>
          <a:schemeClr val="accent2">
            <a:shade val="80000"/>
            <a:hueOff val="347000"/>
            <a:satOff val="-7101"/>
            <a:lumOff val="266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Explore, Travel, Mission</a:t>
          </a:r>
          <a:endParaRPr lang="en-US" sz="2800" kern="1200"/>
        </a:p>
      </dsp:txBody>
      <dsp:txXfrm>
        <a:off x="6986014" y="1971662"/>
        <a:ext cx="2539205" cy="1523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F6DE3-2B11-405F-8803-0C5F95E79FB5}">
      <dsp:nvSpPr>
        <dsp:cNvPr id="0" name=""/>
        <dsp:cNvSpPr/>
      </dsp:nvSpPr>
      <dsp:spPr>
        <a:xfrm>
          <a:off x="0" y="1740"/>
          <a:ext cx="4586086" cy="882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E8CEA-72FF-4B1C-AD12-5EAEF184E650}">
      <dsp:nvSpPr>
        <dsp:cNvPr id="0" name=""/>
        <dsp:cNvSpPr/>
      </dsp:nvSpPr>
      <dsp:spPr>
        <a:xfrm>
          <a:off x="266899" y="200261"/>
          <a:ext cx="485271" cy="4852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A2705-2285-4ACA-974E-97E022246AC4}">
      <dsp:nvSpPr>
        <dsp:cNvPr id="0" name=""/>
        <dsp:cNvSpPr/>
      </dsp:nvSpPr>
      <dsp:spPr>
        <a:xfrm>
          <a:off x="1019070" y="1740"/>
          <a:ext cx="3567015" cy="882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78" tIns="93378" rIns="93378" bIns="9337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/>
            <a:t>Free to apply</a:t>
          </a:r>
          <a:endParaRPr lang="en-US" sz="2200" kern="1200"/>
        </a:p>
      </dsp:txBody>
      <dsp:txXfrm>
        <a:off x="1019070" y="1740"/>
        <a:ext cx="3567015" cy="882312"/>
      </dsp:txXfrm>
    </dsp:sp>
    <dsp:sp modelId="{957C631B-425E-4127-8C4B-122F9BC3902D}">
      <dsp:nvSpPr>
        <dsp:cNvPr id="0" name=""/>
        <dsp:cNvSpPr/>
      </dsp:nvSpPr>
      <dsp:spPr>
        <a:xfrm>
          <a:off x="0" y="1104630"/>
          <a:ext cx="4586086" cy="882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9BB46-9BBA-414F-9DBC-B13A78F8E59C}">
      <dsp:nvSpPr>
        <dsp:cNvPr id="0" name=""/>
        <dsp:cNvSpPr/>
      </dsp:nvSpPr>
      <dsp:spPr>
        <a:xfrm>
          <a:off x="266899" y="1303151"/>
          <a:ext cx="485271" cy="4852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5E984-5013-4A99-8024-FE6D63E81F61}">
      <dsp:nvSpPr>
        <dsp:cNvPr id="0" name=""/>
        <dsp:cNvSpPr/>
      </dsp:nvSpPr>
      <dsp:spPr>
        <a:xfrm>
          <a:off x="1019070" y="1104630"/>
          <a:ext cx="2063738" cy="882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78" tIns="93378" rIns="93378" bIns="9337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/>
            <a:t>Easy to enroll</a:t>
          </a:r>
          <a:endParaRPr lang="en-US" sz="2200" kern="1200"/>
        </a:p>
      </dsp:txBody>
      <dsp:txXfrm>
        <a:off x="1019070" y="1104630"/>
        <a:ext cx="2063738" cy="882312"/>
      </dsp:txXfrm>
    </dsp:sp>
    <dsp:sp modelId="{AE69F673-4731-415B-8F6C-1644ED2764F0}">
      <dsp:nvSpPr>
        <dsp:cNvPr id="0" name=""/>
        <dsp:cNvSpPr/>
      </dsp:nvSpPr>
      <dsp:spPr>
        <a:xfrm>
          <a:off x="3082809" y="1104630"/>
          <a:ext cx="1503276" cy="882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78" tIns="93378" rIns="93378" bIns="93378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Graduate high school or be 18 years old</a:t>
          </a:r>
        </a:p>
      </dsp:txBody>
      <dsp:txXfrm>
        <a:off x="3082809" y="1104630"/>
        <a:ext cx="1503276" cy="882312"/>
      </dsp:txXfrm>
    </dsp:sp>
    <dsp:sp modelId="{AD761837-B77B-4470-BAC4-EEC764C4F627}">
      <dsp:nvSpPr>
        <dsp:cNvPr id="0" name=""/>
        <dsp:cNvSpPr/>
      </dsp:nvSpPr>
      <dsp:spPr>
        <a:xfrm>
          <a:off x="0" y="2207521"/>
          <a:ext cx="4586086" cy="882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B5D4B-2D4B-498D-85ED-F75E127BC00C}">
      <dsp:nvSpPr>
        <dsp:cNvPr id="0" name=""/>
        <dsp:cNvSpPr/>
      </dsp:nvSpPr>
      <dsp:spPr>
        <a:xfrm>
          <a:off x="266899" y="2406041"/>
          <a:ext cx="485271" cy="4852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FCE83-ABD2-4DEF-9128-58D8515B80E5}">
      <dsp:nvSpPr>
        <dsp:cNvPr id="0" name=""/>
        <dsp:cNvSpPr/>
      </dsp:nvSpPr>
      <dsp:spPr>
        <a:xfrm>
          <a:off x="1019070" y="2207521"/>
          <a:ext cx="3567015" cy="882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78" tIns="93378" rIns="93378" bIns="9337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/>
            <a:t>Still send FAFSA/WASFA to schools</a:t>
          </a:r>
          <a:endParaRPr lang="en-US" sz="2200" kern="1200"/>
        </a:p>
      </dsp:txBody>
      <dsp:txXfrm>
        <a:off x="1019070" y="2207521"/>
        <a:ext cx="3567015" cy="882312"/>
      </dsp:txXfrm>
    </dsp:sp>
    <dsp:sp modelId="{ABCE7B29-A12D-40B4-A0EE-D8111FF94951}">
      <dsp:nvSpPr>
        <dsp:cNvPr id="0" name=""/>
        <dsp:cNvSpPr/>
      </dsp:nvSpPr>
      <dsp:spPr>
        <a:xfrm>
          <a:off x="0" y="3310411"/>
          <a:ext cx="4586086" cy="882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B73B9-2CE2-4A2C-884A-784FD5333D1D}">
      <dsp:nvSpPr>
        <dsp:cNvPr id="0" name=""/>
        <dsp:cNvSpPr/>
      </dsp:nvSpPr>
      <dsp:spPr>
        <a:xfrm>
          <a:off x="266899" y="3508931"/>
          <a:ext cx="485271" cy="4852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6F5BA-EA93-4DBB-89AB-6C8ADE30E523}">
      <dsp:nvSpPr>
        <dsp:cNvPr id="0" name=""/>
        <dsp:cNvSpPr/>
      </dsp:nvSpPr>
      <dsp:spPr>
        <a:xfrm>
          <a:off x="1019070" y="3310411"/>
          <a:ext cx="3567015" cy="882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78" tIns="93378" rIns="93378" bIns="9337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/>
            <a:t>Transfer degrees or AA/</a:t>
          </a:r>
          <a:r>
            <a:rPr lang="en-US" sz="2200" i="0" kern="1200">
              <a:latin typeface="Calibri Light" panose="020F0302020204030204"/>
            </a:rPr>
            <a:t>certificate</a:t>
          </a:r>
          <a:r>
            <a:rPr lang="en-US" sz="2200" i="0" kern="1200"/>
            <a:t> options</a:t>
          </a:r>
          <a:endParaRPr lang="en-US" sz="2200" kern="1200"/>
        </a:p>
      </dsp:txBody>
      <dsp:txXfrm>
        <a:off x="1019070" y="3310411"/>
        <a:ext cx="3567015" cy="882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D7C78-27A4-4D5F-B688-D3B28EA7D8FF}">
      <dsp:nvSpPr>
        <dsp:cNvPr id="0" name=""/>
        <dsp:cNvSpPr/>
      </dsp:nvSpPr>
      <dsp:spPr>
        <a:xfrm>
          <a:off x="3425" y="353554"/>
          <a:ext cx="3339809" cy="129980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tx1"/>
              </a:solidFill>
              <a:latin typeface="Calibri"/>
              <a:cs typeface="Calibri"/>
            </a:rPr>
            <a:t>Most universities are test optional</a:t>
          </a:r>
          <a:endParaRPr lang="en-US" sz="2600" kern="1200">
            <a:solidFill>
              <a:schemeClr val="tx1"/>
            </a:solidFill>
            <a:latin typeface="Calibri Light" panose="020F0302020204030204"/>
          </a:endParaRPr>
        </a:p>
      </dsp:txBody>
      <dsp:txXfrm>
        <a:off x="3425" y="353554"/>
        <a:ext cx="3339809" cy="1299801"/>
      </dsp:txXfrm>
    </dsp:sp>
    <dsp:sp modelId="{52E1507B-3D00-420F-A76F-A85B62F04B39}">
      <dsp:nvSpPr>
        <dsp:cNvPr id="0" name=""/>
        <dsp:cNvSpPr/>
      </dsp:nvSpPr>
      <dsp:spPr>
        <a:xfrm>
          <a:off x="3425" y="1653356"/>
          <a:ext cx="3339809" cy="381383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>
              <a:solidFill>
                <a:schemeClr val="tx1"/>
              </a:solidFill>
              <a:latin typeface="Calibri Light"/>
              <a:cs typeface="Calibri"/>
            </a:rPr>
            <a:t>Do NOT require SAT/ACT scores for admission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>
              <a:solidFill>
                <a:schemeClr val="tx1"/>
              </a:solidFill>
              <a:latin typeface="Calibri Light"/>
              <a:cs typeface="Calibri"/>
            </a:rPr>
            <a:t>Confirm with your university 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>
            <a:latin typeface="Calibri Light" panose="020F0302020204030204"/>
            <a:cs typeface="Calibri"/>
          </a:endParaRPr>
        </a:p>
      </dsp:txBody>
      <dsp:txXfrm>
        <a:off x="3425" y="1653356"/>
        <a:ext cx="3339809" cy="3813834"/>
      </dsp:txXfrm>
    </dsp:sp>
    <dsp:sp modelId="{B1BD5A7C-F114-4BF3-84A0-D764A8438725}">
      <dsp:nvSpPr>
        <dsp:cNvPr id="0" name=""/>
        <dsp:cNvSpPr/>
      </dsp:nvSpPr>
      <dsp:spPr>
        <a:xfrm>
          <a:off x="3810808" y="353554"/>
          <a:ext cx="3339809" cy="1299801"/>
        </a:xfrm>
        <a:prstGeom prst="rect">
          <a:avLst/>
        </a:prstGeom>
        <a:solidFill>
          <a:schemeClr val="accent4">
            <a:shade val="80000"/>
            <a:hueOff val="-256642"/>
            <a:satOff val="0"/>
            <a:lumOff val="16938"/>
            <a:alphaOff val="0"/>
          </a:schemeClr>
        </a:solidFill>
        <a:ln w="12700" cap="flat" cmpd="sng" algn="ctr">
          <a:solidFill>
            <a:schemeClr val="accent4">
              <a:shade val="80000"/>
              <a:hueOff val="-256642"/>
              <a:satOff val="0"/>
              <a:lumOff val="169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tx1"/>
              </a:solidFill>
            </a:rPr>
            <a:t>Check SAT/ACT website for future dates</a:t>
          </a:r>
        </a:p>
      </dsp:txBody>
      <dsp:txXfrm>
        <a:off x="3810808" y="353554"/>
        <a:ext cx="3339809" cy="1299801"/>
      </dsp:txXfrm>
    </dsp:sp>
    <dsp:sp modelId="{C531DF21-32BE-4A95-AC3F-2B59411C5F54}">
      <dsp:nvSpPr>
        <dsp:cNvPr id="0" name=""/>
        <dsp:cNvSpPr/>
      </dsp:nvSpPr>
      <dsp:spPr>
        <a:xfrm>
          <a:off x="3810808" y="1653356"/>
          <a:ext cx="3339809" cy="381383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>
              <a:solidFill>
                <a:schemeClr val="tx1"/>
              </a:solidFill>
              <a:latin typeface="Calibri Light" panose="020F0302020204030204"/>
            </a:rPr>
            <a:t>SAT - CollegeBoard.org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>
              <a:latin typeface="Calibri Light" panose="020F0302020204030204"/>
              <a:cs typeface="Calibri Light" panose="020F0302020204030204"/>
            </a:rPr>
            <a:t>ACT – ACT.org</a:t>
          </a:r>
        </a:p>
      </dsp:txBody>
      <dsp:txXfrm>
        <a:off x="3810808" y="1653356"/>
        <a:ext cx="3339809" cy="3813834"/>
      </dsp:txXfrm>
    </dsp:sp>
    <dsp:sp modelId="{6A7C5107-2002-4390-81EB-751214CF2F0C}">
      <dsp:nvSpPr>
        <dsp:cNvPr id="0" name=""/>
        <dsp:cNvSpPr/>
      </dsp:nvSpPr>
      <dsp:spPr>
        <a:xfrm>
          <a:off x="7618191" y="353554"/>
          <a:ext cx="3339809" cy="1299801"/>
        </a:xfrm>
        <a:prstGeom prst="rect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accent4">
              <a:shade val="80000"/>
              <a:hueOff val="-513283"/>
              <a:satOff val="0"/>
              <a:lumOff val="338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tx1"/>
              </a:solidFill>
              <a:latin typeface="Calibri"/>
              <a:cs typeface="Calibri"/>
            </a:rPr>
            <a:t>Reasons to consider taking the SAT:</a:t>
          </a:r>
        </a:p>
      </dsp:txBody>
      <dsp:txXfrm>
        <a:off x="7618191" y="353554"/>
        <a:ext cx="3339809" cy="1299801"/>
      </dsp:txXfrm>
    </dsp:sp>
    <dsp:sp modelId="{BBE3F157-EF03-4E43-90BB-5A26E2BA663F}">
      <dsp:nvSpPr>
        <dsp:cNvPr id="0" name=""/>
        <dsp:cNvSpPr/>
      </dsp:nvSpPr>
      <dsp:spPr>
        <a:xfrm>
          <a:off x="7618191" y="1653356"/>
          <a:ext cx="3339809" cy="381383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>
              <a:solidFill>
                <a:schemeClr val="tx1"/>
              </a:solidFill>
              <a:latin typeface="Calibri Light"/>
              <a:cs typeface="Calibri"/>
            </a:rPr>
            <a:t>Grades/transcript do not accurately reflect your ability to be successful in college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>
              <a:solidFill>
                <a:schemeClr val="tx1"/>
              </a:solidFill>
              <a:latin typeface="Calibri Light"/>
              <a:cs typeface="Calibri"/>
            </a:rPr>
            <a:t>Scholarships 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>
              <a:solidFill>
                <a:schemeClr val="tx1"/>
              </a:solidFill>
              <a:latin typeface="Calibri Light"/>
              <a:cs typeface="Calibri"/>
            </a:rPr>
            <a:t>Placement in English/Math courses </a:t>
          </a:r>
          <a:endParaRPr lang="en-US" sz="2600" b="0" kern="1200">
            <a:solidFill>
              <a:schemeClr val="tx1"/>
            </a:solidFill>
            <a:latin typeface="Calibri Light"/>
            <a:cs typeface="Arial"/>
          </a:endParaRPr>
        </a:p>
      </dsp:txBody>
      <dsp:txXfrm>
        <a:off x="7618191" y="1653356"/>
        <a:ext cx="3339809" cy="3813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00919-2C96-4594-8905-79DC4E2FCFCA}">
      <dsp:nvSpPr>
        <dsp:cNvPr id="0" name=""/>
        <dsp:cNvSpPr/>
      </dsp:nvSpPr>
      <dsp:spPr>
        <a:xfrm>
          <a:off x="0" y="631"/>
          <a:ext cx="10439400" cy="1476966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B16F0-D092-49CA-975D-A66957184987}">
      <dsp:nvSpPr>
        <dsp:cNvPr id="0" name=""/>
        <dsp:cNvSpPr/>
      </dsp:nvSpPr>
      <dsp:spPr>
        <a:xfrm>
          <a:off x="446782" y="332948"/>
          <a:ext cx="812331" cy="8123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0E927-743D-45EB-869F-FC77E9D4A1F9}">
      <dsp:nvSpPr>
        <dsp:cNvPr id="0" name=""/>
        <dsp:cNvSpPr/>
      </dsp:nvSpPr>
      <dsp:spPr>
        <a:xfrm>
          <a:off x="1705896" y="631"/>
          <a:ext cx="4697730" cy="1476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12" tIns="156312" rIns="156312" bIns="15631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FAFSA/WASFA</a:t>
          </a:r>
        </a:p>
      </dsp:txBody>
      <dsp:txXfrm>
        <a:off x="1705896" y="631"/>
        <a:ext cx="4697730" cy="1476966"/>
      </dsp:txXfrm>
    </dsp:sp>
    <dsp:sp modelId="{0D7BD347-EF51-4492-9821-B4309AF92A8C}">
      <dsp:nvSpPr>
        <dsp:cNvPr id="0" name=""/>
        <dsp:cNvSpPr/>
      </dsp:nvSpPr>
      <dsp:spPr>
        <a:xfrm>
          <a:off x="6403626" y="631"/>
          <a:ext cx="4035773" cy="1476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12" tIns="156312" rIns="156312" bIns="15631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Grants- Needs based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Work Study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Loans- Subsidized and unsubsidized</a:t>
          </a:r>
          <a:r>
            <a:rPr lang="en-US" sz="1100" kern="1200">
              <a:latin typeface="Calibri Light" panose="020F0302020204030204"/>
            </a:rPr>
            <a:t> </a:t>
          </a:r>
          <a:endParaRPr lang="en-US" sz="1100" kern="1200"/>
        </a:p>
      </dsp:txBody>
      <dsp:txXfrm>
        <a:off x="6403626" y="631"/>
        <a:ext cx="4035773" cy="1476966"/>
      </dsp:txXfrm>
    </dsp:sp>
    <dsp:sp modelId="{AEE82635-F2D0-4A3A-A254-03A5BE4EB4AF}">
      <dsp:nvSpPr>
        <dsp:cNvPr id="0" name=""/>
        <dsp:cNvSpPr/>
      </dsp:nvSpPr>
      <dsp:spPr>
        <a:xfrm>
          <a:off x="0" y="1846839"/>
          <a:ext cx="10439400" cy="1476966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425A0-F4D8-4102-B0B3-D0EE3BB61F69}">
      <dsp:nvSpPr>
        <dsp:cNvPr id="0" name=""/>
        <dsp:cNvSpPr/>
      </dsp:nvSpPr>
      <dsp:spPr>
        <a:xfrm>
          <a:off x="446782" y="2179157"/>
          <a:ext cx="812331" cy="8123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331CF-555C-4C5A-9168-7ECC754405BB}">
      <dsp:nvSpPr>
        <dsp:cNvPr id="0" name=""/>
        <dsp:cNvSpPr/>
      </dsp:nvSpPr>
      <dsp:spPr>
        <a:xfrm>
          <a:off x="1705896" y="1846839"/>
          <a:ext cx="4697730" cy="1476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12" tIns="156312" rIns="156312" bIns="15631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Financial Awards from Schools</a:t>
          </a:r>
        </a:p>
      </dsp:txBody>
      <dsp:txXfrm>
        <a:off x="1705896" y="1846839"/>
        <a:ext cx="4697730" cy="1476966"/>
      </dsp:txXfrm>
    </dsp:sp>
    <dsp:sp modelId="{89B546F2-EFC3-4A73-958B-BBF5F13D2346}">
      <dsp:nvSpPr>
        <dsp:cNvPr id="0" name=""/>
        <dsp:cNvSpPr/>
      </dsp:nvSpPr>
      <dsp:spPr>
        <a:xfrm>
          <a:off x="6403626" y="1846839"/>
          <a:ext cx="4035773" cy="1476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12" tIns="156312" rIns="156312" bIns="15631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alibri Light" panose="020F0302020204030204"/>
            </a:rPr>
            <a:t>CSS Profile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Merit Based Scholarships</a:t>
          </a:r>
          <a:r>
            <a:rPr lang="en-US" sz="1100" kern="1200">
              <a:latin typeface="Calibri Light" panose="020F0302020204030204"/>
            </a:rPr>
            <a:t>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Athletics, Arts, Music, Leadership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Endowments- $ from the school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Needs Based Scholarships- College Bound</a:t>
          </a:r>
        </a:p>
      </dsp:txBody>
      <dsp:txXfrm>
        <a:off x="6403626" y="1846839"/>
        <a:ext cx="4035773" cy="1476966"/>
      </dsp:txXfrm>
    </dsp:sp>
    <dsp:sp modelId="{254C28A8-FA27-402D-8D99-A57E2137F395}">
      <dsp:nvSpPr>
        <dsp:cNvPr id="0" name=""/>
        <dsp:cNvSpPr/>
      </dsp:nvSpPr>
      <dsp:spPr>
        <a:xfrm>
          <a:off x="0" y="3693048"/>
          <a:ext cx="10439400" cy="1476966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C1D9F-0A47-46DC-A80A-887EBF39E247}">
      <dsp:nvSpPr>
        <dsp:cNvPr id="0" name=""/>
        <dsp:cNvSpPr/>
      </dsp:nvSpPr>
      <dsp:spPr>
        <a:xfrm>
          <a:off x="446782" y="4025365"/>
          <a:ext cx="812331" cy="8123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FA62B-9F06-4C20-9E1B-C739FF777CD6}">
      <dsp:nvSpPr>
        <dsp:cNvPr id="0" name=""/>
        <dsp:cNvSpPr/>
      </dsp:nvSpPr>
      <dsp:spPr>
        <a:xfrm>
          <a:off x="1705896" y="3693048"/>
          <a:ext cx="8733503" cy="1476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12" tIns="156312" rIns="156312" bIns="15631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Scholarships from outside organizations</a:t>
          </a:r>
        </a:p>
      </dsp:txBody>
      <dsp:txXfrm>
        <a:off x="1705896" y="3693048"/>
        <a:ext cx="8733503" cy="14769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FE1C6-017B-4F4B-87CD-C46F3EAC2F3C}">
      <dsp:nvSpPr>
        <dsp:cNvPr id="0" name=""/>
        <dsp:cNvSpPr/>
      </dsp:nvSpPr>
      <dsp:spPr>
        <a:xfrm>
          <a:off x="3445" y="1542123"/>
          <a:ext cx="3359733" cy="950400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solidFill>
                <a:schemeClr val="tx1"/>
              </a:solidFill>
              <a:latin typeface="Calibri"/>
              <a:cs typeface="Calibri"/>
            </a:rPr>
            <a:t>National </a:t>
          </a:r>
        </a:p>
      </dsp:txBody>
      <dsp:txXfrm>
        <a:off x="3445" y="1542123"/>
        <a:ext cx="3359733" cy="950400"/>
      </dsp:txXfrm>
    </dsp:sp>
    <dsp:sp modelId="{81E32D23-8192-4196-A8E6-8EFF2D0496FB}">
      <dsp:nvSpPr>
        <dsp:cNvPr id="0" name=""/>
        <dsp:cNvSpPr/>
      </dsp:nvSpPr>
      <dsp:spPr>
        <a:xfrm>
          <a:off x="3445" y="2492523"/>
          <a:ext cx="3359733" cy="244048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>
              <a:latin typeface="Calibri Light"/>
              <a:cs typeface="Calibri"/>
            </a:rPr>
            <a:t>FastWeb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>
              <a:latin typeface="Calibri Light"/>
              <a:cs typeface="Calibri"/>
            </a:rPr>
            <a:t>CollegeBoard</a:t>
          </a:r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>
              <a:latin typeface="Calibri Light"/>
              <a:cs typeface="Calibri"/>
            </a:rPr>
            <a:t>Rolling Timeline</a:t>
          </a:r>
        </a:p>
      </dsp:txBody>
      <dsp:txXfrm>
        <a:off x="3445" y="2492523"/>
        <a:ext cx="3359733" cy="2440487"/>
      </dsp:txXfrm>
    </dsp:sp>
    <dsp:sp modelId="{7FAC2519-4BEE-492F-8306-18906A151400}">
      <dsp:nvSpPr>
        <dsp:cNvPr id="0" name=""/>
        <dsp:cNvSpPr/>
      </dsp:nvSpPr>
      <dsp:spPr>
        <a:xfrm>
          <a:off x="3833541" y="1542123"/>
          <a:ext cx="3359733" cy="950400"/>
        </a:xfrm>
        <a:prstGeom prst="rect">
          <a:avLst/>
        </a:prstGeom>
        <a:solidFill>
          <a:schemeClr val="accent4">
            <a:shade val="80000"/>
            <a:hueOff val="-256642"/>
            <a:satOff val="0"/>
            <a:lumOff val="16938"/>
            <a:alphaOff val="0"/>
          </a:schemeClr>
        </a:solidFill>
        <a:ln w="12700" cap="flat" cmpd="sng" algn="ctr">
          <a:solidFill>
            <a:schemeClr val="accent4">
              <a:shade val="80000"/>
              <a:hueOff val="-256642"/>
              <a:satOff val="0"/>
              <a:lumOff val="169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solidFill>
                <a:schemeClr val="tx1"/>
              </a:solidFill>
              <a:latin typeface="Calibri"/>
              <a:cs typeface="Calibri"/>
            </a:rPr>
            <a:t>Local </a:t>
          </a:r>
          <a:endParaRPr lang="en-US" sz="3300" kern="1200">
            <a:solidFill>
              <a:schemeClr val="tx1"/>
            </a:solidFill>
            <a:latin typeface="Calibri Light" panose="020F0302020204030204"/>
            <a:cs typeface="Calibri Light" panose="020F0302020204030204"/>
          </a:endParaRPr>
        </a:p>
      </dsp:txBody>
      <dsp:txXfrm>
        <a:off x="3833541" y="1542123"/>
        <a:ext cx="3359733" cy="950400"/>
      </dsp:txXfrm>
    </dsp:sp>
    <dsp:sp modelId="{596CB20E-8F8A-4188-A1EC-1387917766BA}">
      <dsp:nvSpPr>
        <dsp:cNvPr id="0" name=""/>
        <dsp:cNvSpPr/>
      </dsp:nvSpPr>
      <dsp:spPr>
        <a:xfrm>
          <a:off x="3833541" y="2492523"/>
          <a:ext cx="3359733" cy="244048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>
              <a:solidFill>
                <a:schemeClr val="tx1"/>
              </a:solidFill>
              <a:latin typeface="Calibri Light"/>
              <a:cs typeface="Calibri"/>
            </a:rPr>
            <a:t>LHS Scholarship WebPage</a:t>
          </a:r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>
              <a:latin typeface="Calibri Light"/>
              <a:cs typeface="Calibri"/>
            </a:rPr>
            <a:t>Most January-April</a:t>
          </a:r>
        </a:p>
      </dsp:txBody>
      <dsp:txXfrm>
        <a:off x="3833541" y="2492523"/>
        <a:ext cx="3359733" cy="2440487"/>
      </dsp:txXfrm>
    </dsp:sp>
    <dsp:sp modelId="{81B4B9C9-390C-41FD-ACD4-C9024FAD65B8}">
      <dsp:nvSpPr>
        <dsp:cNvPr id="0" name=""/>
        <dsp:cNvSpPr/>
      </dsp:nvSpPr>
      <dsp:spPr>
        <a:xfrm>
          <a:off x="7663637" y="1542123"/>
          <a:ext cx="3359733" cy="950400"/>
        </a:xfrm>
        <a:prstGeom prst="rect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accent4">
              <a:shade val="80000"/>
              <a:hueOff val="-513283"/>
              <a:satOff val="0"/>
              <a:lumOff val="338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solidFill>
                <a:schemeClr val="tx1"/>
              </a:solidFill>
              <a:latin typeface="Calibri"/>
              <a:cs typeface="Calibri"/>
            </a:rPr>
            <a:t>State </a:t>
          </a:r>
        </a:p>
      </dsp:txBody>
      <dsp:txXfrm>
        <a:off x="7663637" y="1542123"/>
        <a:ext cx="3359733" cy="950400"/>
      </dsp:txXfrm>
    </dsp:sp>
    <dsp:sp modelId="{A1FDFD11-66BF-418C-8CDD-853B8AFA6185}">
      <dsp:nvSpPr>
        <dsp:cNvPr id="0" name=""/>
        <dsp:cNvSpPr/>
      </dsp:nvSpPr>
      <dsp:spPr>
        <a:xfrm>
          <a:off x="7663637" y="2492523"/>
          <a:ext cx="3359733" cy="244048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>
              <a:solidFill>
                <a:schemeClr val="tx1"/>
              </a:solidFill>
              <a:latin typeface="Calibri Light"/>
              <a:cs typeface="Calibri"/>
            </a:rPr>
            <a:t>WashBoard.org</a:t>
          </a:r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>
              <a:latin typeface="Calibri Light"/>
              <a:cs typeface="Calibri"/>
            </a:rPr>
            <a:t>Rolling Timeline</a:t>
          </a:r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>
              <a:latin typeface="Calibri Light"/>
              <a:cs typeface="Calibri"/>
            </a:rPr>
            <a:t>College Bound Scholarship</a:t>
          </a:r>
        </a:p>
      </dsp:txBody>
      <dsp:txXfrm>
        <a:off x="7663637" y="2492523"/>
        <a:ext cx="3359733" cy="24404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F6DE3-2B11-405F-8803-0C5F95E79FB5}">
      <dsp:nvSpPr>
        <dsp:cNvPr id="0" name=""/>
        <dsp:cNvSpPr/>
      </dsp:nvSpPr>
      <dsp:spPr>
        <a:xfrm>
          <a:off x="0" y="1740"/>
          <a:ext cx="4586086" cy="882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E8CEA-72FF-4B1C-AD12-5EAEF184E650}">
      <dsp:nvSpPr>
        <dsp:cNvPr id="0" name=""/>
        <dsp:cNvSpPr/>
      </dsp:nvSpPr>
      <dsp:spPr>
        <a:xfrm>
          <a:off x="266899" y="200261"/>
          <a:ext cx="485271" cy="4852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A2705-2285-4ACA-974E-97E022246AC4}">
      <dsp:nvSpPr>
        <dsp:cNvPr id="0" name=""/>
        <dsp:cNvSpPr/>
      </dsp:nvSpPr>
      <dsp:spPr>
        <a:xfrm>
          <a:off x="1019070" y="1740"/>
          <a:ext cx="3567015" cy="882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78" tIns="93378" rIns="93378" bIns="93378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 Light" panose="020F0302020204030204"/>
            </a:rPr>
            <a:t>Order week: 10/21-10/23</a:t>
          </a:r>
        </a:p>
      </dsp:txBody>
      <dsp:txXfrm>
        <a:off x="1019070" y="1740"/>
        <a:ext cx="3567015" cy="882312"/>
      </dsp:txXfrm>
    </dsp:sp>
    <dsp:sp modelId="{81DE9EA4-39CA-48C2-92A6-1C5E4893B588}">
      <dsp:nvSpPr>
        <dsp:cNvPr id="0" name=""/>
        <dsp:cNvSpPr/>
      </dsp:nvSpPr>
      <dsp:spPr>
        <a:xfrm>
          <a:off x="0" y="1104630"/>
          <a:ext cx="4586086" cy="882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53D8E-64A4-4BA1-B0A4-CFE8FA0F4D00}">
      <dsp:nvSpPr>
        <dsp:cNvPr id="0" name=""/>
        <dsp:cNvSpPr/>
      </dsp:nvSpPr>
      <dsp:spPr>
        <a:xfrm>
          <a:off x="266899" y="1303151"/>
          <a:ext cx="485271" cy="4852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AD4F9-7CE4-403B-9EF6-86618D8B250D}">
      <dsp:nvSpPr>
        <dsp:cNvPr id="0" name=""/>
        <dsp:cNvSpPr/>
      </dsp:nvSpPr>
      <dsp:spPr>
        <a:xfrm>
          <a:off x="1019070" y="1104630"/>
          <a:ext cx="3567015" cy="882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78" tIns="93378" rIns="93378" bIns="9337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 Light" panose="020F0302020204030204"/>
            </a:rPr>
            <a:t>All</a:t>
          </a:r>
          <a:r>
            <a:rPr lang="en-US" sz="2200" i="0" kern="1200">
              <a:latin typeface="Calibri Light" panose="020F0302020204030204"/>
            </a:rPr>
            <a:t> orders go</a:t>
          </a:r>
          <a:r>
            <a:rPr lang="en-US" sz="2200" kern="1200">
              <a:latin typeface="Calibri Light" panose="020F0302020204030204"/>
            </a:rPr>
            <a:t> through Jostens</a:t>
          </a:r>
          <a:endParaRPr lang="en-US" sz="2200" kern="1200"/>
        </a:p>
      </dsp:txBody>
      <dsp:txXfrm>
        <a:off x="1019070" y="1104630"/>
        <a:ext cx="3567015" cy="882312"/>
      </dsp:txXfrm>
    </dsp:sp>
    <dsp:sp modelId="{AD761837-B77B-4470-BAC4-EEC764C4F627}">
      <dsp:nvSpPr>
        <dsp:cNvPr id="0" name=""/>
        <dsp:cNvSpPr/>
      </dsp:nvSpPr>
      <dsp:spPr>
        <a:xfrm>
          <a:off x="0" y="2207521"/>
          <a:ext cx="4586086" cy="882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B5D4B-2D4B-498D-85ED-F75E127BC00C}">
      <dsp:nvSpPr>
        <dsp:cNvPr id="0" name=""/>
        <dsp:cNvSpPr/>
      </dsp:nvSpPr>
      <dsp:spPr>
        <a:xfrm>
          <a:off x="266899" y="2406041"/>
          <a:ext cx="485271" cy="4852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FCE83-ABD2-4DEF-9128-58D8515B80E5}">
      <dsp:nvSpPr>
        <dsp:cNvPr id="0" name=""/>
        <dsp:cNvSpPr/>
      </dsp:nvSpPr>
      <dsp:spPr>
        <a:xfrm>
          <a:off x="1019070" y="2207521"/>
          <a:ext cx="3567015" cy="882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78" tIns="93378" rIns="93378" bIns="9337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 Light" panose="020F0302020204030204"/>
            </a:rPr>
            <a:t>Jostens.com</a:t>
          </a:r>
          <a:endParaRPr lang="en-US" sz="2200" kern="1200"/>
        </a:p>
      </dsp:txBody>
      <dsp:txXfrm>
        <a:off x="1019070" y="2207521"/>
        <a:ext cx="3567015" cy="882312"/>
      </dsp:txXfrm>
    </dsp:sp>
    <dsp:sp modelId="{ABCE7B29-A12D-40B4-A0EE-D8111FF94951}">
      <dsp:nvSpPr>
        <dsp:cNvPr id="0" name=""/>
        <dsp:cNvSpPr/>
      </dsp:nvSpPr>
      <dsp:spPr>
        <a:xfrm>
          <a:off x="0" y="3310411"/>
          <a:ext cx="4586086" cy="882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B73B9-2CE2-4A2C-884A-784FD5333D1D}">
      <dsp:nvSpPr>
        <dsp:cNvPr id="0" name=""/>
        <dsp:cNvSpPr/>
      </dsp:nvSpPr>
      <dsp:spPr>
        <a:xfrm>
          <a:off x="266899" y="3508931"/>
          <a:ext cx="485271" cy="4852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6F5BA-EA93-4DBB-89AB-6C8ADE30E523}">
      <dsp:nvSpPr>
        <dsp:cNvPr id="0" name=""/>
        <dsp:cNvSpPr/>
      </dsp:nvSpPr>
      <dsp:spPr>
        <a:xfrm>
          <a:off x="1019070" y="3310411"/>
          <a:ext cx="2063738" cy="882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78" tIns="93378" rIns="93378" bIns="9337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>
              <a:latin typeface="Calibri Light" panose="020F0302020204030204"/>
            </a:rPr>
            <a:t>Required</a:t>
          </a:r>
          <a:r>
            <a:rPr lang="en-US" sz="2200" kern="1200">
              <a:latin typeface="Calibri Light" panose="020F0302020204030204"/>
            </a:rPr>
            <a:t>: </a:t>
          </a:r>
          <a:endParaRPr lang="en-US" sz="2200" kern="1200"/>
        </a:p>
      </dsp:txBody>
      <dsp:txXfrm>
        <a:off x="1019070" y="3310411"/>
        <a:ext cx="2063738" cy="882312"/>
      </dsp:txXfrm>
    </dsp:sp>
    <dsp:sp modelId="{09BD3BA5-0924-4915-AC10-ACE2D226A4DC}">
      <dsp:nvSpPr>
        <dsp:cNvPr id="0" name=""/>
        <dsp:cNvSpPr/>
      </dsp:nvSpPr>
      <dsp:spPr>
        <a:xfrm>
          <a:off x="3082809" y="3310411"/>
          <a:ext cx="1503276" cy="882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78" tIns="93378" rIns="93378" bIns="933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 Light" panose="020F0302020204030204"/>
            </a:rPr>
            <a:t>Cap, Gown, Stole, Tassel</a:t>
          </a:r>
        </a:p>
      </dsp:txBody>
      <dsp:txXfrm>
        <a:off x="3082809" y="3310411"/>
        <a:ext cx="1503276" cy="882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521" cy="464185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7451" y="1"/>
            <a:ext cx="3027521" cy="464185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en-US"/>
              <a:t>10/17/2024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5"/>
            <a:ext cx="3027521" cy="464185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7451" y="8817905"/>
            <a:ext cx="3027521" cy="464185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521" cy="464185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7451" y="1"/>
            <a:ext cx="3027521" cy="464185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10/17/2024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5325"/>
            <a:ext cx="6186488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659" y="4409758"/>
            <a:ext cx="5589270" cy="4177665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7521" cy="464185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7451" y="8817905"/>
            <a:ext cx="3027521" cy="464185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mbria"/>
              </a:rPr>
              <a:t>Erin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45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cs typeface="Calibri"/>
              </a:rPr>
              <a:t>Heids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Lois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82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Lois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9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49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mbria"/>
              </a:rPr>
              <a:t>Els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71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Erin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47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Erin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62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mbria"/>
              </a:rPr>
              <a:t>Lois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8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cs typeface="Calibri"/>
              </a:rPr>
              <a:t>ian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mbria"/>
              </a:rPr>
              <a:t>Erin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7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Mason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06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mbria"/>
              </a:rPr>
              <a:t>Lois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4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mbria"/>
              </a:rPr>
              <a:t>Erin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01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79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Lois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70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cs typeface="Calibri"/>
              </a:rPr>
              <a:t>Heids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82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cs typeface="Calibri"/>
              </a:rPr>
              <a:t>Heids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5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cs typeface="Calibri"/>
              </a:rPr>
              <a:t>Heids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10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582" indent="0" algn="ctr">
              <a:buNone/>
              <a:defRPr sz="3555"/>
            </a:lvl2pPr>
            <a:lvl3pPr marL="1625163" indent="0" algn="ctr">
              <a:buNone/>
              <a:defRPr sz="3199"/>
            </a:lvl3pPr>
            <a:lvl4pPr marL="2437745" indent="0" algn="ctr">
              <a:buNone/>
              <a:defRPr sz="2844"/>
            </a:lvl4pPr>
            <a:lvl5pPr marL="3250326" indent="0" algn="ctr">
              <a:buNone/>
              <a:defRPr sz="2844"/>
            </a:lvl5pPr>
            <a:lvl6pPr marL="4062908" indent="0" algn="ctr">
              <a:buNone/>
              <a:defRPr sz="2844"/>
            </a:lvl6pPr>
            <a:lvl7pPr marL="4875489" indent="0" algn="ctr">
              <a:buNone/>
              <a:defRPr sz="2844"/>
            </a:lvl7pPr>
            <a:lvl8pPr marL="5688071" indent="0" algn="ctr">
              <a:buNone/>
              <a:defRPr sz="2844"/>
            </a:lvl8pPr>
            <a:lvl9pPr marL="6500652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6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8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t>Click to enter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t>Year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10/17/2024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654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661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10/17/2024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64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10/17/2024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76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10/17/2024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157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10/17/2024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15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Equ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10/17/2024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91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Lef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10/17/2024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75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10/17/2024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6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83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CE26-0E09-4BFE-A17C-D68DF6B5335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D76-4F81-4211-9AC3-F000F281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11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CE26-0E09-4BFE-A17C-D68DF6B5335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D76-4F81-4211-9AC3-F000F281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6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CE26-0E09-4BFE-A17C-D68DF6B5335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D76-4F81-4211-9AC3-F000F281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7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CE26-0E09-4BFE-A17C-D68DF6B5335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D76-4F81-4211-9AC3-F000F281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2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CE26-0E09-4BFE-A17C-D68DF6B5335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D76-4F81-4211-9AC3-F000F281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40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CE26-0E09-4BFE-A17C-D68DF6B5335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D76-4F81-4211-9AC3-F000F281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58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CE26-0E09-4BFE-A17C-D68DF6B5335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D76-4F81-4211-9AC3-F000F281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26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CE26-0E09-4BFE-A17C-D68DF6B5335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D76-4F81-4211-9AC3-F000F281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10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CE26-0E09-4BFE-A17C-D68DF6B5335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D76-4F81-4211-9AC3-F000F281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20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CE26-0E09-4BFE-A17C-D68DF6B5335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D76-4F81-4211-9AC3-F000F281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9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10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582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16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3pPr>
            <a:lvl4pPr marL="243774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032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290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548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80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065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86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CE26-0E09-4BFE-A17C-D68DF6B5335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D76-4F81-4211-9AC3-F000F281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73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0E20-28F2-4C43-B1F7-E5590BB996F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60B3-C98D-4E28-85E8-0C0DF19CE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21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0E20-28F2-4C43-B1F7-E5590BB996F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60B3-C98D-4E28-85E8-0C0DF19CE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10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0E20-28F2-4C43-B1F7-E5590BB996F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60B3-C98D-4E28-85E8-0C0DF19CE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4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0E20-28F2-4C43-B1F7-E5590BB996F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60B3-C98D-4E28-85E8-0C0DF19CE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95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0E20-28F2-4C43-B1F7-E5590BB996F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60B3-C98D-4E28-85E8-0C0DF19CE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0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0E20-28F2-4C43-B1F7-E5590BB996F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60B3-C98D-4E28-85E8-0C0DF19CE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0E20-28F2-4C43-B1F7-E5590BB996F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60B3-C98D-4E28-85E8-0C0DF19CE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27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0E20-28F2-4C43-B1F7-E5590BB996F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60B3-C98D-4E28-85E8-0C0DF19CE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23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0E20-28F2-4C43-B1F7-E5590BB996F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60B3-C98D-4E28-85E8-0C0DF19CE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5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41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0E20-28F2-4C43-B1F7-E5590BB996F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60B3-C98D-4E28-85E8-0C0DF19CE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0E20-28F2-4C43-B1F7-E5590BB996F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60B3-C98D-4E28-85E8-0C0DF19CE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6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582" indent="0">
              <a:buNone/>
              <a:defRPr sz="3555" b="1"/>
            </a:lvl2pPr>
            <a:lvl3pPr marL="1625163" indent="0">
              <a:buNone/>
              <a:defRPr sz="3199" b="1"/>
            </a:lvl3pPr>
            <a:lvl4pPr marL="2437745" indent="0">
              <a:buNone/>
              <a:defRPr sz="2844" b="1"/>
            </a:lvl4pPr>
            <a:lvl5pPr marL="3250326" indent="0">
              <a:buNone/>
              <a:defRPr sz="2844" b="1"/>
            </a:lvl5pPr>
            <a:lvl6pPr marL="4062908" indent="0">
              <a:buNone/>
              <a:defRPr sz="2844" b="1"/>
            </a:lvl6pPr>
            <a:lvl7pPr marL="4875489" indent="0">
              <a:buNone/>
              <a:defRPr sz="2844" b="1"/>
            </a:lvl7pPr>
            <a:lvl8pPr marL="5688071" indent="0">
              <a:buNone/>
              <a:defRPr sz="2844" b="1"/>
            </a:lvl8pPr>
            <a:lvl9pPr marL="6500652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582" indent="0">
              <a:buNone/>
              <a:defRPr sz="3555" b="1"/>
            </a:lvl2pPr>
            <a:lvl3pPr marL="1625163" indent="0">
              <a:buNone/>
              <a:defRPr sz="3199" b="1"/>
            </a:lvl3pPr>
            <a:lvl4pPr marL="2437745" indent="0">
              <a:buNone/>
              <a:defRPr sz="2844" b="1"/>
            </a:lvl4pPr>
            <a:lvl5pPr marL="3250326" indent="0">
              <a:buNone/>
              <a:defRPr sz="2844" b="1"/>
            </a:lvl5pPr>
            <a:lvl6pPr marL="4062908" indent="0">
              <a:buNone/>
              <a:defRPr sz="2844" b="1"/>
            </a:lvl6pPr>
            <a:lvl7pPr marL="4875489" indent="0">
              <a:buNone/>
              <a:defRPr sz="2844" b="1"/>
            </a:lvl7pPr>
            <a:lvl8pPr marL="5688071" indent="0">
              <a:buNone/>
              <a:defRPr sz="2844" b="1"/>
            </a:lvl8pPr>
            <a:lvl9pPr marL="6500652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3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6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56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5687"/>
            </a:lvl1pPr>
            <a:lvl2pPr>
              <a:defRPr sz="4976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2844"/>
            </a:lvl1pPr>
            <a:lvl2pPr marL="812582" indent="0">
              <a:buNone/>
              <a:defRPr sz="2488"/>
            </a:lvl2pPr>
            <a:lvl3pPr marL="1625163" indent="0">
              <a:buNone/>
              <a:defRPr sz="2133"/>
            </a:lvl3pPr>
            <a:lvl4pPr marL="2437745" indent="0">
              <a:buNone/>
              <a:defRPr sz="1777"/>
            </a:lvl4pPr>
            <a:lvl5pPr marL="3250326" indent="0">
              <a:buNone/>
              <a:defRPr sz="1777"/>
            </a:lvl5pPr>
            <a:lvl6pPr marL="4062908" indent="0">
              <a:buNone/>
              <a:defRPr sz="1777"/>
            </a:lvl6pPr>
            <a:lvl7pPr marL="4875489" indent="0">
              <a:buNone/>
              <a:defRPr sz="1777"/>
            </a:lvl7pPr>
            <a:lvl8pPr marL="5688071" indent="0">
              <a:buNone/>
              <a:defRPr sz="1777"/>
            </a:lvl8pPr>
            <a:lvl9pPr marL="6500652" indent="0">
              <a:buNone/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2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56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5687"/>
            </a:lvl1pPr>
            <a:lvl2pPr marL="812582" indent="0">
              <a:buNone/>
              <a:defRPr sz="4976"/>
            </a:lvl2pPr>
            <a:lvl3pPr marL="1625163" indent="0">
              <a:buNone/>
              <a:defRPr sz="4266"/>
            </a:lvl3pPr>
            <a:lvl4pPr marL="2437745" indent="0">
              <a:buNone/>
              <a:defRPr sz="3555"/>
            </a:lvl4pPr>
            <a:lvl5pPr marL="3250326" indent="0">
              <a:buNone/>
              <a:defRPr sz="3555"/>
            </a:lvl5pPr>
            <a:lvl6pPr marL="4062908" indent="0">
              <a:buNone/>
              <a:defRPr sz="3555"/>
            </a:lvl6pPr>
            <a:lvl7pPr marL="4875489" indent="0">
              <a:buNone/>
              <a:defRPr sz="3555"/>
            </a:lvl7pPr>
            <a:lvl8pPr marL="5688071" indent="0">
              <a:buNone/>
              <a:defRPr sz="3555"/>
            </a:lvl8pPr>
            <a:lvl9pPr marL="6500652" indent="0">
              <a:buNone/>
              <a:defRPr sz="35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2844"/>
            </a:lvl1pPr>
            <a:lvl2pPr marL="812582" indent="0">
              <a:buNone/>
              <a:defRPr sz="2488"/>
            </a:lvl2pPr>
            <a:lvl3pPr marL="1625163" indent="0">
              <a:buNone/>
              <a:defRPr sz="2133"/>
            </a:lvl3pPr>
            <a:lvl4pPr marL="2437745" indent="0">
              <a:buNone/>
              <a:defRPr sz="1777"/>
            </a:lvl4pPr>
            <a:lvl5pPr marL="3250326" indent="0">
              <a:buNone/>
              <a:defRPr sz="1777"/>
            </a:lvl5pPr>
            <a:lvl6pPr marL="4062908" indent="0">
              <a:buNone/>
              <a:defRPr sz="1777"/>
            </a:lvl6pPr>
            <a:lvl7pPr marL="4875489" indent="0">
              <a:buNone/>
              <a:defRPr sz="1777"/>
            </a:lvl7pPr>
            <a:lvl8pPr marL="5688071" indent="0">
              <a:buNone/>
              <a:defRPr sz="1777"/>
            </a:lvl8pPr>
            <a:lvl9pPr marL="6500652" indent="0">
              <a:buNone/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0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9CE26-0E09-4BFE-A17C-D68DF6B5335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ED76-4F81-4211-9AC3-F000F281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0E20-28F2-4C43-B1F7-E5590BB996F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760B3-C98D-4E28-85E8-0C0DF19CE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9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5.jpeg"/><Relationship Id="rId4" Type="http://schemas.openxmlformats.org/officeDocument/2006/relationships/image" Target="../media/image16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horizoneducation.com/blog/colleges-dropping-reinstating-act-sat-requirement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25.jpeg"/><Relationship Id="rId4" Type="http://schemas.openxmlformats.org/officeDocument/2006/relationships/image" Target="../media/image16.png"/><Relationship Id="rId9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white lion head with black background&#10;&#10;Description automatically generated">
            <a:extLst>
              <a:ext uri="{FF2B5EF4-FFF2-40B4-BE49-F238E27FC236}">
                <a16:creationId xmlns:a16="http://schemas.microsoft.com/office/drawing/2014/main" id="{B73F3FF9-CCF3-1765-5488-0C045EF9D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441" y="3765601"/>
            <a:ext cx="3921122" cy="3060177"/>
          </a:xfrm>
          <a:prstGeom prst="rect">
            <a:avLst/>
          </a:prstGeom>
        </p:spPr>
      </p:pic>
      <p:pic>
        <p:nvPicPr>
          <p:cNvPr id="2" name="Picture 1" descr="A green and white background&#10;&#10;Description automatically generated">
            <a:extLst>
              <a:ext uri="{FF2B5EF4-FFF2-40B4-BE49-F238E27FC236}">
                <a16:creationId xmlns:a16="http://schemas.microsoft.com/office/drawing/2014/main" id="{E5F8970E-002D-2D11-5735-7CA8A3681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196" y="123520"/>
            <a:ext cx="12262537" cy="67216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3030B2-BE39-0513-6FFF-44D5A6055177}"/>
              </a:ext>
            </a:extLst>
          </p:cNvPr>
          <p:cNvSpPr txBox="1"/>
          <p:nvPr/>
        </p:nvSpPr>
        <p:spPr>
          <a:xfrm>
            <a:off x="1163069" y="1514762"/>
            <a:ext cx="750785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rgbClr val="77B051"/>
                </a:solidFill>
                <a:latin typeface="Calibri"/>
                <a:cs typeface="Calibri"/>
              </a:rPr>
              <a:t>LYNDEN HIGH SCHOOL</a:t>
            </a:r>
          </a:p>
          <a:p>
            <a:pPr algn="ctr"/>
            <a:r>
              <a:rPr lang="en-US" sz="7200" b="1">
                <a:solidFill>
                  <a:srgbClr val="066330"/>
                </a:solidFill>
                <a:latin typeface="Franklin Gothic"/>
                <a:cs typeface="Calibri"/>
              </a:rPr>
              <a:t>SENIOR </a:t>
            </a:r>
            <a:r>
              <a:rPr lang="en-US" sz="7200" b="1">
                <a:solidFill>
                  <a:schemeClr val="bg1"/>
                </a:solidFill>
                <a:highlight>
                  <a:srgbClr val="008000"/>
                </a:highlight>
                <a:latin typeface="Franklin Gothic"/>
              </a:rPr>
              <a:t> NIGHT </a:t>
            </a:r>
          </a:p>
        </p:txBody>
      </p:sp>
      <p:pic>
        <p:nvPicPr>
          <p:cNvPr id="3" name="Picture 2" descr="A white lion head with black background&#10;&#10;Description automatically generated">
            <a:extLst>
              <a:ext uri="{FF2B5EF4-FFF2-40B4-BE49-F238E27FC236}">
                <a16:creationId xmlns:a16="http://schemas.microsoft.com/office/drawing/2014/main" id="{9C202991-5E28-B5B1-A4A3-F505576D8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545" y="2819928"/>
            <a:ext cx="5163793" cy="4026677"/>
          </a:xfrm>
          <a:prstGeom prst="rect">
            <a:avLst/>
          </a:prstGeom>
        </p:spPr>
      </p:pic>
      <p:pic>
        <p:nvPicPr>
          <p:cNvPr id="23" name="Picture 22" descr="A yellow word on a white background&#10;&#10;Description automatically generated">
            <a:extLst>
              <a:ext uri="{FF2B5EF4-FFF2-40B4-BE49-F238E27FC236}">
                <a16:creationId xmlns:a16="http://schemas.microsoft.com/office/drawing/2014/main" id="{D2076AEE-D324-BE98-A10E-1451AC9D0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494" y="125881"/>
            <a:ext cx="5109430" cy="1530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EB347D-6F65-3561-F91B-33BB656779B5}"/>
              </a:ext>
            </a:extLst>
          </p:cNvPr>
          <p:cNvSpPr txBox="1"/>
          <p:nvPr/>
        </p:nvSpPr>
        <p:spPr>
          <a:xfrm>
            <a:off x="3604840" y="4053792"/>
            <a:ext cx="35451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77B051"/>
                </a:solidFill>
                <a:latin typeface="Calibri"/>
                <a:cs typeface="Calibri"/>
              </a:rPr>
              <a:t>PLEASE SIGN IN 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A4A1B206-885F-57FD-CEFF-440A5C5BEE86}"/>
              </a:ext>
            </a:extLst>
          </p:cNvPr>
          <p:cNvSpPr/>
          <p:nvPr/>
        </p:nvSpPr>
        <p:spPr>
          <a:xfrm rot="10800000">
            <a:off x="4035367" y="4700123"/>
            <a:ext cx="1073198" cy="732916"/>
          </a:xfrm>
          <a:prstGeom prst="bentArrow">
            <a:avLst/>
          </a:prstGeom>
          <a:solidFill>
            <a:srgbClr val="0663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6330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941E1-0EB3-606E-7566-901D9C61AB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92" y="3312077"/>
            <a:ext cx="3221855" cy="32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text and a blue background&#10;&#10;Description automatically generated">
            <a:extLst>
              <a:ext uri="{FF2B5EF4-FFF2-40B4-BE49-F238E27FC236}">
                <a16:creationId xmlns:a16="http://schemas.microsoft.com/office/drawing/2014/main" id="{518D2EEC-FAB8-1179-82EB-85DCD5E25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" y="1172954"/>
            <a:ext cx="12184062" cy="53276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02E144-592A-3374-4A2C-6EB00EBAD269}"/>
              </a:ext>
            </a:extLst>
          </p:cNvPr>
          <p:cNvSpPr txBox="1"/>
          <p:nvPr/>
        </p:nvSpPr>
        <p:spPr>
          <a:xfrm>
            <a:off x="231901" y="177991"/>
            <a:ext cx="93739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Franklin Gothic"/>
                <a:cs typeface="Calibri"/>
              </a:rPr>
              <a:t>Common</a:t>
            </a:r>
            <a:r>
              <a:rPr lang="en-US" sz="3600">
                <a:solidFill>
                  <a:schemeClr val="bg1"/>
                </a:solidFill>
                <a:cs typeface="Calibri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Franklin Gothic"/>
                <a:cs typeface="Calibri"/>
              </a:rPr>
              <a:t>Application – </a:t>
            </a:r>
            <a:r>
              <a:rPr lang="en-US" sz="3200">
                <a:solidFill>
                  <a:schemeClr val="bg1"/>
                </a:solidFill>
                <a:latin typeface="Franklin Gothic"/>
                <a:cs typeface="Calibri"/>
              </a:rPr>
              <a:t>CommonApp.org</a:t>
            </a:r>
          </a:p>
          <a:p>
            <a:r>
              <a:rPr lang="en-US" b="1">
                <a:solidFill>
                  <a:schemeClr val="bg1"/>
                </a:solidFill>
                <a:cs typeface="Calibri"/>
              </a:rPr>
              <a:t>(Online platform where students can apply to multiple schools with one application)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79E742B-F00F-08FE-9EA9-EA495E005618}"/>
              </a:ext>
            </a:extLst>
          </p:cNvPr>
          <p:cNvSpPr/>
          <p:nvPr/>
        </p:nvSpPr>
        <p:spPr>
          <a:xfrm rot="1200000">
            <a:off x="6771265" y="1627386"/>
            <a:ext cx="2440124" cy="130317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cs typeface="Calibri"/>
              </a:rPr>
              <a:t>Transcripts</a:t>
            </a:r>
          </a:p>
          <a:p>
            <a:pPr algn="ctr"/>
            <a:r>
              <a:rPr lang="en-US" sz="1400">
                <a:solidFill>
                  <a:schemeClr val="tx1"/>
                </a:solidFill>
                <a:cs typeface="Calibri"/>
              </a:rPr>
              <a:t>Essay</a:t>
            </a:r>
          </a:p>
          <a:p>
            <a:pPr algn="ctr"/>
            <a:r>
              <a:rPr lang="en-US" sz="1400">
                <a:solidFill>
                  <a:schemeClr val="tx1"/>
                </a:solidFill>
                <a:cs typeface="Calibri"/>
              </a:rPr>
              <a:t>1-2 Teacher Letters of Recommendation</a:t>
            </a:r>
          </a:p>
          <a:p>
            <a:pPr algn="ctr"/>
            <a:r>
              <a:rPr lang="en-US" sz="1400">
                <a:solidFill>
                  <a:schemeClr val="tx1"/>
                </a:solidFill>
                <a:cs typeface="Calibri"/>
              </a:rPr>
              <a:t>Counselor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21988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F53916-D366-D516-A329-9E35D209D5CA}"/>
              </a:ext>
            </a:extLst>
          </p:cNvPr>
          <p:cNvSpPr txBox="1"/>
          <p:nvPr/>
        </p:nvSpPr>
        <p:spPr>
          <a:xfrm>
            <a:off x="310340" y="513215"/>
            <a:ext cx="93739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066330"/>
                </a:solidFill>
                <a:latin typeface="Franklin Gothic"/>
                <a:cs typeface="Calibri"/>
              </a:rPr>
              <a:t>Washington Guaranteed Admissions Program </a:t>
            </a:r>
            <a:endParaRPr lang="en-US"/>
          </a:p>
          <a:p>
            <a:endParaRPr lang="en-US" b="1">
              <a:cs typeface="Calibri"/>
            </a:endParaRPr>
          </a:p>
        </p:txBody>
      </p:sp>
      <p:pic>
        <p:nvPicPr>
          <p:cNvPr id="8" name="Picture 7" descr="A close up of a card&#10;&#10;Description automatically generated">
            <a:extLst>
              <a:ext uri="{FF2B5EF4-FFF2-40B4-BE49-F238E27FC236}">
                <a16:creationId xmlns:a16="http://schemas.microsoft.com/office/drawing/2014/main" id="{B987B135-2EAE-17E8-E664-9F7270479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16" y="1231928"/>
            <a:ext cx="7040514" cy="5176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3E3D6D-5BBC-8491-2E69-B37B9C5CD61E}"/>
              </a:ext>
            </a:extLst>
          </p:cNvPr>
          <p:cNvSpPr txBox="1"/>
          <p:nvPr/>
        </p:nvSpPr>
        <p:spPr>
          <a:xfrm>
            <a:off x="7597241" y="1571428"/>
            <a:ext cx="41683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cs typeface="Calibri"/>
              </a:rPr>
              <a:t>How do I access this? 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A555181-2B94-11E5-3D13-E7338F86EC8C}"/>
              </a:ext>
            </a:extLst>
          </p:cNvPr>
          <p:cNvSpPr/>
          <p:nvPr/>
        </p:nvSpPr>
        <p:spPr>
          <a:xfrm flipH="1">
            <a:off x="9052260" y="2526466"/>
            <a:ext cx="1255434" cy="2094045"/>
          </a:xfrm>
          <a:prstGeom prst="downArrow">
            <a:avLst/>
          </a:prstGeom>
          <a:solidFill>
            <a:srgbClr val="0663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23D432-E936-EFF9-998E-963ED330EFEE}"/>
              </a:ext>
            </a:extLst>
          </p:cNvPr>
          <p:cNvSpPr txBox="1"/>
          <p:nvPr/>
        </p:nvSpPr>
        <p:spPr>
          <a:xfrm>
            <a:off x="8911266" y="5144394"/>
            <a:ext cx="1513489" cy="5978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cs typeface="Calibri"/>
              </a:rPr>
              <a:t>Apply! 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77B60E-3718-7448-658A-022D82E6BD87}"/>
              </a:ext>
            </a:extLst>
          </p:cNvPr>
          <p:cNvCxnSpPr/>
          <p:nvPr/>
        </p:nvCxnSpPr>
        <p:spPr>
          <a:xfrm>
            <a:off x="7455072" y="1440530"/>
            <a:ext cx="12009" cy="474912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13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A5F0A5-DC34-219A-AD75-1B15E4B43E6D}"/>
              </a:ext>
            </a:extLst>
          </p:cNvPr>
          <p:cNvSpPr txBox="1"/>
          <p:nvPr/>
        </p:nvSpPr>
        <p:spPr>
          <a:xfrm>
            <a:off x="7465045" y="4285826"/>
            <a:ext cx="3810570" cy="21390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cs typeface="Calibri"/>
              </a:rPr>
              <a:t>Common Options for Our Students: </a:t>
            </a:r>
          </a:p>
          <a:p>
            <a:pPr marL="285750" indent="-285750">
              <a:spcAft>
                <a:spcPts val="600"/>
              </a:spcAft>
              <a:buFont typeface="Calibri"/>
              <a:buChar char="-"/>
            </a:pPr>
            <a:r>
              <a:rPr lang="en-US">
                <a:cs typeface="Calibri"/>
              </a:rPr>
              <a:t>Whatcom Community College</a:t>
            </a:r>
          </a:p>
          <a:p>
            <a:pPr marL="285750" indent="-285750">
              <a:spcAft>
                <a:spcPts val="600"/>
              </a:spcAft>
              <a:buFont typeface="Calibri"/>
              <a:buChar char="-"/>
            </a:pPr>
            <a:r>
              <a:rPr lang="en-US">
                <a:cs typeface="Calibri"/>
              </a:rPr>
              <a:t>Bellingham Technical College</a:t>
            </a:r>
          </a:p>
          <a:p>
            <a:pPr marL="285750" indent="-285750">
              <a:spcAft>
                <a:spcPts val="600"/>
              </a:spcAft>
              <a:buFont typeface="Calibri"/>
              <a:buChar char="-"/>
            </a:pPr>
            <a:r>
              <a:rPr lang="en-US">
                <a:cs typeface="Calibri"/>
              </a:rPr>
              <a:t>Skagit Valley College</a:t>
            </a:r>
          </a:p>
          <a:p>
            <a:pPr marL="285750" indent="-285750">
              <a:spcAft>
                <a:spcPts val="600"/>
              </a:spcAft>
              <a:buFont typeface="Calibri"/>
              <a:buChar char="-"/>
            </a:pPr>
            <a:r>
              <a:rPr lang="en-US">
                <a:cs typeface="Calibri"/>
              </a:rPr>
              <a:t>Everett Community College</a:t>
            </a:r>
          </a:p>
          <a:p>
            <a:pPr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sp>
        <p:nvSpPr>
          <p:cNvPr id="22" name="Double Brace 21">
            <a:extLst>
              <a:ext uri="{FF2B5EF4-FFF2-40B4-BE49-F238E27FC236}">
                <a16:creationId xmlns:a16="http://schemas.microsoft.com/office/drawing/2014/main" id="{AC764D0E-57C5-6BCD-B262-118457282EA1}"/>
              </a:ext>
            </a:extLst>
          </p:cNvPr>
          <p:cNvSpPr/>
          <p:nvPr/>
        </p:nvSpPr>
        <p:spPr>
          <a:xfrm>
            <a:off x="7230723" y="4282078"/>
            <a:ext cx="3921659" cy="1917439"/>
          </a:xfrm>
          <a:prstGeom prst="bracePair">
            <a:avLst/>
          </a:prstGeom>
          <a:ln>
            <a:solidFill>
              <a:srgbClr val="0663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9" name="Picture 478">
            <a:extLst>
              <a:ext uri="{FF2B5EF4-FFF2-40B4-BE49-F238E27FC236}">
                <a16:creationId xmlns:a16="http://schemas.microsoft.com/office/drawing/2014/main" id="{E5A9411D-12F5-1788-EBF9-A281F7200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" y="-3007"/>
            <a:ext cx="12185948" cy="3247098"/>
          </a:xfrm>
          <a:prstGeom prst="rect">
            <a:avLst/>
          </a:prstGeom>
        </p:spPr>
      </p:pic>
      <p:pic>
        <p:nvPicPr>
          <p:cNvPr id="481" name="Picture 480" descr="A lion head with a black background&#10;&#10;Description automatically generated">
            <a:extLst>
              <a:ext uri="{FF2B5EF4-FFF2-40B4-BE49-F238E27FC236}">
                <a16:creationId xmlns:a16="http://schemas.microsoft.com/office/drawing/2014/main" id="{1C4D2FAB-9084-CC5F-F18B-9A5226812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121" y="-2675740"/>
            <a:ext cx="7988854" cy="6207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B97B54-0006-4646-BF98-CC9765AAA079}"/>
              </a:ext>
            </a:extLst>
          </p:cNvPr>
          <p:cNvSpPr txBox="1"/>
          <p:nvPr/>
        </p:nvSpPr>
        <p:spPr>
          <a:xfrm>
            <a:off x="374248" y="590635"/>
            <a:ext cx="11108769" cy="1577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Community and Technical Colleges</a:t>
            </a:r>
            <a:endParaRPr lang="en-US" sz="5400">
              <a:ea typeface="+mj-ea"/>
              <a:cs typeface="Calibri"/>
            </a:endParaRPr>
          </a:p>
        </p:txBody>
      </p:sp>
      <p:graphicFrame>
        <p:nvGraphicFramePr>
          <p:cNvPr id="10" name="Text Placeholder 2">
            <a:extLst>
              <a:ext uri="{FF2B5EF4-FFF2-40B4-BE49-F238E27FC236}">
                <a16:creationId xmlns:a16="http://schemas.microsoft.com/office/drawing/2014/main" id="{5E2A20F6-82E0-BEE9-7200-F112246411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185177"/>
              </p:ext>
            </p:extLst>
          </p:nvPr>
        </p:nvGraphicFramePr>
        <p:xfrm>
          <a:off x="437465" y="2230128"/>
          <a:ext cx="4586086" cy="4194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94" name="Picture 593" descr="University Icon&quot; Images – Browse 763 Stock Photos, Vectors, and Video |  Adobe Stock">
            <a:extLst>
              <a:ext uri="{FF2B5EF4-FFF2-40B4-BE49-F238E27FC236}">
                <a16:creationId xmlns:a16="http://schemas.microsoft.com/office/drawing/2014/main" id="{4CCD559C-37FA-32DC-F18F-ABF7B4821C0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195" t="27522" r="27626" b="27540"/>
          <a:stretch/>
        </p:blipFill>
        <p:spPr>
          <a:xfrm>
            <a:off x="648441" y="5705204"/>
            <a:ext cx="569057" cy="5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on head with a black background&#10;&#10;Description automatically generated">
            <a:extLst>
              <a:ext uri="{FF2B5EF4-FFF2-40B4-BE49-F238E27FC236}">
                <a16:creationId xmlns:a16="http://schemas.microsoft.com/office/drawing/2014/main" id="{1AC09AFA-D495-A901-F10D-2661FBA90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732" y="2775086"/>
            <a:ext cx="5437790" cy="410207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451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3837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paper&#10;&#10;Description automatically generated">
            <a:extLst>
              <a:ext uri="{FF2B5EF4-FFF2-40B4-BE49-F238E27FC236}">
                <a16:creationId xmlns:a16="http://schemas.microsoft.com/office/drawing/2014/main" id="{8941335C-9768-44B5-B9C7-3C7EE47E5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46" y="2691585"/>
            <a:ext cx="6769498" cy="35942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E29AF3-F6AD-087B-F782-F3D72A87135F}"/>
              </a:ext>
            </a:extLst>
          </p:cNvPr>
          <p:cNvSpPr txBox="1"/>
          <p:nvPr/>
        </p:nvSpPr>
        <p:spPr>
          <a:xfrm>
            <a:off x="1332646" y="983802"/>
            <a:ext cx="86577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"/>
              </a:rPr>
              <a:t>   Bellingham Technical College  Direct Admission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7827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on head with a black background&#10;&#10;Description automatically generated">
            <a:extLst>
              <a:ext uri="{FF2B5EF4-FFF2-40B4-BE49-F238E27FC236}">
                <a16:creationId xmlns:a16="http://schemas.microsoft.com/office/drawing/2014/main" id="{1AC09AFA-D495-A901-F10D-2661FBA90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965" y="1329123"/>
            <a:ext cx="7269557" cy="56582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451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and orange text&#10;&#10;Description automatically generated">
            <a:extLst>
              <a:ext uri="{FF2B5EF4-FFF2-40B4-BE49-F238E27FC236}">
                <a16:creationId xmlns:a16="http://schemas.microsoft.com/office/drawing/2014/main" id="{A9AADD17-A878-331A-9B49-BA5D305BE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490" y="2178086"/>
            <a:ext cx="3596614" cy="196428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3837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ollage of people working on a model&#10;&#10;Description automatically generated">
            <a:extLst>
              <a:ext uri="{FF2B5EF4-FFF2-40B4-BE49-F238E27FC236}">
                <a16:creationId xmlns:a16="http://schemas.microsoft.com/office/drawing/2014/main" id="{78431362-E231-6ECE-6796-4156A62E44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2757" b="2757"/>
          <a:stretch/>
        </p:blipFill>
        <p:spPr>
          <a:xfrm>
            <a:off x="8160210" y="1781379"/>
            <a:ext cx="3516204" cy="32890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4D62A5-F1C7-7CF4-F411-EA7299AEC975}"/>
              </a:ext>
            </a:extLst>
          </p:cNvPr>
          <p:cNvSpPr txBox="1"/>
          <p:nvPr/>
        </p:nvSpPr>
        <p:spPr>
          <a:xfrm>
            <a:off x="2034835" y="281309"/>
            <a:ext cx="77585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>
                <a:solidFill>
                  <a:srgbClr val="066330"/>
                </a:solidFill>
                <a:latin typeface="Franklin Gothic"/>
                <a:cs typeface="Calibri"/>
              </a:rPr>
              <a:t>Learn the Trades w/Ms. Mehlhoff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46DA38-7363-D4A1-0D11-7672F42EB354}"/>
              </a:ext>
            </a:extLst>
          </p:cNvPr>
          <p:cNvSpPr txBox="1"/>
          <p:nvPr/>
        </p:nvSpPr>
        <p:spPr>
          <a:xfrm>
            <a:off x="114805" y="1809993"/>
            <a:ext cx="416528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cs typeface="Calibri"/>
              </a:rPr>
              <a:t>BTC Tour Day 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WAVE Tours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BP Refinery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Learning with Leaders-Skagit Valley College</a:t>
            </a:r>
          </a:p>
        </p:txBody>
      </p:sp>
    </p:spTree>
    <p:extLst>
      <p:ext uri="{BB962C8B-B14F-4D97-AF65-F5344CB8AC3E}">
        <p14:creationId xmlns:p14="http://schemas.microsoft.com/office/powerpoint/2010/main" val="13594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ion head with a black background&#10;&#10;Description automatically generated">
            <a:extLst>
              <a:ext uri="{FF2B5EF4-FFF2-40B4-BE49-F238E27FC236}">
                <a16:creationId xmlns:a16="http://schemas.microsoft.com/office/drawing/2014/main" id="{B2BC7B60-D143-C412-EBA6-CCEC915A2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932" y="-921976"/>
            <a:ext cx="9989809" cy="7778426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DBAE678-A524-C526-059D-3E147894A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627356"/>
              </p:ext>
            </p:extLst>
          </p:nvPr>
        </p:nvGraphicFramePr>
        <p:xfrm>
          <a:off x="366187" y="1452743"/>
          <a:ext cx="11558521" cy="480543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706479">
                  <a:extLst>
                    <a:ext uri="{9D8B030D-6E8A-4147-A177-3AD203B41FA5}">
                      <a16:colId xmlns:a16="http://schemas.microsoft.com/office/drawing/2014/main" val="1780348343"/>
                    </a:ext>
                  </a:extLst>
                </a:gridCol>
                <a:gridCol w="8852042">
                  <a:extLst>
                    <a:ext uri="{9D8B030D-6E8A-4147-A177-3AD203B41FA5}">
                      <a16:colId xmlns:a16="http://schemas.microsoft.com/office/drawing/2014/main" val="1620694144"/>
                    </a:ext>
                  </a:extLst>
                </a:gridCol>
              </a:tblGrid>
              <a:tr h="416316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18865"/>
                  </a:ext>
                </a:extLst>
              </a:tr>
              <a:tr h="643812">
                <a:tc>
                  <a:txBody>
                    <a:bodyPr/>
                    <a:lstStyle/>
                    <a:p>
                      <a:pPr algn="l"/>
                      <a:r>
                        <a:rPr lang="en-US" sz="2400" b="1"/>
                        <a:t>Regular Decision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Submit application by institution's specified date and receive a decision within a stated period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391350"/>
                  </a:ext>
                </a:extLst>
              </a:tr>
              <a:tr h="731709">
                <a:tc>
                  <a:txBody>
                    <a:bodyPr/>
                    <a:lstStyle/>
                    <a:p>
                      <a:pPr algn="l"/>
                      <a:r>
                        <a:rPr lang="en-US" sz="2400" b="1"/>
                        <a:t>Rolling Admission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Institution reviews applications as they are submitted and renders admissions decisions to students throughout the admissions cycle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593522"/>
                  </a:ext>
                </a:extLst>
              </a:tr>
              <a:tr h="1047101">
                <a:tc>
                  <a:txBody>
                    <a:bodyPr/>
                    <a:lstStyle/>
                    <a:p>
                      <a:pPr algn="l"/>
                      <a:r>
                        <a:rPr lang="en-US" sz="2400" b="1"/>
                        <a:t>Early Action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Students apply early to an institution and receive a decision in advance of the regular response date. Students admitted under Early Action are </a:t>
                      </a:r>
                      <a:r>
                        <a:rPr lang="en-US" sz="2400" b="1"/>
                        <a:t>not </a:t>
                      </a:r>
                      <a:r>
                        <a:rPr lang="en-US" sz="2400"/>
                        <a:t>obligated to accept the offer of admission. Early Action is </a:t>
                      </a:r>
                      <a:r>
                        <a:rPr lang="en-US" sz="2400" b="1"/>
                        <a:t>non-binding</a:t>
                      </a:r>
                      <a:r>
                        <a:rPr lang="en-US" sz="2400"/>
                        <a:t>. 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765155"/>
                  </a:ext>
                </a:extLst>
              </a:tr>
              <a:tr h="1047101">
                <a:tc>
                  <a:txBody>
                    <a:bodyPr/>
                    <a:lstStyle/>
                    <a:p>
                      <a:pPr algn="l"/>
                      <a:r>
                        <a:rPr lang="en-US" sz="2400" b="1"/>
                        <a:t>Early Decision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Students make a commitment to a first-choice institution, where, if admitted, they will definitely enroll. Early Decision is </a:t>
                      </a:r>
                      <a:r>
                        <a:rPr lang="en-US" sz="2400" b="1"/>
                        <a:t>binding</a:t>
                      </a:r>
                      <a:r>
                        <a:rPr lang="en-US" sz="2400"/>
                        <a:t>, meaning students may not withdraw their acceptance. 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6022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6CB2CDA-2811-C669-ECD9-552DFB83E823}"/>
              </a:ext>
            </a:extLst>
          </p:cNvPr>
          <p:cNvSpPr txBox="1"/>
          <p:nvPr/>
        </p:nvSpPr>
        <p:spPr>
          <a:xfrm>
            <a:off x="231064" y="321602"/>
            <a:ext cx="49728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066330"/>
                </a:solidFill>
                <a:latin typeface="Franklin Gothic"/>
                <a:cs typeface="Calibri"/>
              </a:rPr>
              <a:t>College Vocabulary </a:t>
            </a:r>
          </a:p>
        </p:txBody>
      </p:sp>
    </p:spTree>
    <p:extLst>
      <p:ext uri="{BB962C8B-B14F-4D97-AF65-F5344CB8AC3E}">
        <p14:creationId xmlns:p14="http://schemas.microsoft.com/office/powerpoint/2010/main" val="3490343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8012" y="1179730"/>
            <a:ext cx="8534400" cy="6592669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2E36A-8182-5069-D758-FC7A5F8B1BD1}"/>
              </a:ext>
            </a:extLst>
          </p:cNvPr>
          <p:cNvSpPr txBox="1"/>
          <p:nvPr/>
        </p:nvSpPr>
        <p:spPr>
          <a:xfrm>
            <a:off x="510094" y="380894"/>
            <a:ext cx="64192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>
                <a:solidFill>
                  <a:srgbClr val="066330"/>
                </a:solidFill>
                <a:latin typeface="Franklin Gothic"/>
                <a:cs typeface="Calibri"/>
              </a:rPr>
              <a:t>SAT/ACT Updates </a:t>
            </a:r>
          </a:p>
        </p:txBody>
      </p:sp>
      <p:pic>
        <p:nvPicPr>
          <p:cNvPr id="148" name="Picture 147" descr="A lion head with a black background&#10;&#10;Description automatically generated">
            <a:extLst>
              <a:ext uri="{FF2B5EF4-FFF2-40B4-BE49-F238E27FC236}">
                <a16:creationId xmlns:a16="http://schemas.microsoft.com/office/drawing/2014/main" id="{6AB5491C-AB1C-6E7D-C8FD-3597418C0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870" y="85783"/>
            <a:ext cx="8407355" cy="653508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A3C451-8E41-4CDC-07B9-2C57ED7A6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979811"/>
              </p:ext>
            </p:extLst>
          </p:nvPr>
        </p:nvGraphicFramePr>
        <p:xfrm>
          <a:off x="613288" y="1117945"/>
          <a:ext cx="10961426" cy="582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C37BE6FE-73D8-D5DF-F4E9-CCCBF1A01D2B}"/>
              </a:ext>
            </a:extLst>
          </p:cNvPr>
          <p:cNvSpPr txBox="1"/>
          <p:nvPr/>
        </p:nvSpPr>
        <p:spPr>
          <a:xfrm>
            <a:off x="760064" y="5823645"/>
            <a:ext cx="28552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  <a:hlinkClick r:id="rId9"/>
              </a:rPr>
              <a:t>List of Colleges dropping &amp; reinstating ACT/SAT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65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7466" y="263210"/>
            <a:ext cx="56698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066330"/>
                </a:solidFill>
                <a:latin typeface="Franklin Gothic"/>
                <a:cs typeface="Calibri"/>
              </a:rPr>
              <a:t>Guide to Paying for College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C8F5DEBF-EA5B-2A81-3C66-852B15B5C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3607982"/>
              </p:ext>
            </p:extLst>
          </p:nvPr>
        </p:nvGraphicFramePr>
        <p:xfrm>
          <a:off x="1023668" y="1260964"/>
          <a:ext cx="10439400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60" name="Picture 1759" descr="A lion head with a black background&#10;&#10;Description automatically generated">
            <a:extLst>
              <a:ext uri="{FF2B5EF4-FFF2-40B4-BE49-F238E27FC236}">
                <a16:creationId xmlns:a16="http://schemas.microsoft.com/office/drawing/2014/main" id="{3DF06FBB-C6EB-F7C1-65AC-63DCDA139B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2199" y="-359202"/>
            <a:ext cx="9989809" cy="777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9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033205-C0DD-6309-B9D1-0DF2DA58E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55" y="-3007"/>
            <a:ext cx="12185948" cy="3247098"/>
          </a:xfrm>
          <a:prstGeom prst="rect">
            <a:avLst/>
          </a:prstGeom>
        </p:spPr>
      </p:pic>
      <p:pic>
        <p:nvPicPr>
          <p:cNvPr id="4" name="Picture 3" descr="A lion head with a black background&#10;&#10;Description automatically generated">
            <a:extLst>
              <a:ext uri="{FF2B5EF4-FFF2-40B4-BE49-F238E27FC236}">
                <a16:creationId xmlns:a16="http://schemas.microsoft.com/office/drawing/2014/main" id="{471C4BB9-3F46-890B-D8D5-FBBA558F6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121" y="-2675740"/>
            <a:ext cx="7988854" cy="6207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AE484F-9D09-5AF3-98B8-57DE545C6BB1}"/>
              </a:ext>
            </a:extLst>
          </p:cNvPr>
          <p:cNvSpPr txBox="1"/>
          <p:nvPr/>
        </p:nvSpPr>
        <p:spPr>
          <a:xfrm>
            <a:off x="915077" y="664184"/>
            <a:ext cx="10366969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Franklin Gothic"/>
                <a:cs typeface="Calibri"/>
              </a:rPr>
              <a:t>FAFSA/WASFA:</a:t>
            </a:r>
            <a:endParaRPr lang="en-US">
              <a:solidFill>
                <a:srgbClr val="000000"/>
              </a:solidFill>
            </a:endParaRPr>
          </a:p>
          <a:p>
            <a:r>
              <a:rPr lang="en-US" sz="3600" b="1">
                <a:solidFill>
                  <a:srgbClr val="000000"/>
                </a:solidFill>
                <a:latin typeface="Franklin Gothic"/>
                <a:cs typeface="Calibri"/>
              </a:rPr>
              <a:t> It’s a Process, Not an Event</a:t>
            </a:r>
          </a:p>
          <a:p>
            <a:endParaRPr lang="en-US" sz="3600" b="1">
              <a:solidFill>
                <a:srgbClr val="000000"/>
              </a:solidFill>
              <a:latin typeface="Franklin Gothic"/>
              <a:cs typeface="Calibri"/>
            </a:endParaRPr>
          </a:p>
          <a:p>
            <a:r>
              <a:rPr lang="en-US" sz="3600" b="1">
                <a:solidFill>
                  <a:srgbClr val="000000"/>
                </a:solidFill>
                <a:latin typeface="Franklin Gothic"/>
                <a:cs typeface="Calibri"/>
              </a:rPr>
              <a:t>Financial Aid Night @ LHS- January 22nd</a:t>
            </a:r>
            <a:endParaRPr lang="en-US" sz="36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99AE6E-E460-1892-C592-A9E11A371DB6}"/>
              </a:ext>
            </a:extLst>
          </p:cNvPr>
          <p:cNvSpPr txBox="1"/>
          <p:nvPr/>
        </p:nvSpPr>
        <p:spPr>
          <a:xfrm>
            <a:off x="648267" y="3099482"/>
            <a:ext cx="10868322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200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3200"/>
              <a:t> CREATE YOUR PIN </a:t>
            </a:r>
            <a:r>
              <a:rPr lang="en-US" sz="3600" b="1">
                <a:solidFill>
                  <a:srgbClr val="066330"/>
                </a:solidFill>
              </a:rPr>
              <a:t>3 weeks</a:t>
            </a:r>
            <a:r>
              <a:rPr lang="en-US" sz="3200"/>
              <a:t> before starting the application</a:t>
            </a:r>
          </a:p>
          <a:p>
            <a:pPr marL="514350" indent="-514350">
              <a:buAutoNum type="arabicPeriod"/>
            </a:pPr>
            <a:r>
              <a:rPr lang="en-US" sz="3200"/>
              <a:t>Send it to schools you are applying to</a:t>
            </a:r>
          </a:p>
          <a:p>
            <a:pPr marL="514350" indent="-514350">
              <a:buAutoNum type="arabicPeriod"/>
            </a:pPr>
            <a:r>
              <a:rPr lang="en-US" sz="3200"/>
              <a:t>March - Award Letters sent out</a:t>
            </a:r>
          </a:p>
          <a:p>
            <a:pPr marL="514350" indent="-514350">
              <a:buAutoNum type="arabicPeriod"/>
            </a:pPr>
            <a:r>
              <a:rPr lang="en-US" sz="3200"/>
              <a:t>Select School</a:t>
            </a:r>
            <a:endParaRPr lang="en-US" sz="320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sz="3200">
                <a:cs typeface="Calibri" panose="020F0502020204030204"/>
              </a:rPr>
              <a:t>Decide on financial aid package</a:t>
            </a:r>
          </a:p>
        </p:txBody>
      </p:sp>
    </p:spTree>
    <p:extLst>
      <p:ext uri="{BB962C8B-B14F-4D97-AF65-F5344CB8AC3E}">
        <p14:creationId xmlns:p14="http://schemas.microsoft.com/office/powerpoint/2010/main" val="39095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8012" y="1179730"/>
            <a:ext cx="8534400" cy="6592669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2E36A-8182-5069-D758-FC7A5F8B1BD1}"/>
              </a:ext>
            </a:extLst>
          </p:cNvPr>
          <p:cNvSpPr txBox="1"/>
          <p:nvPr/>
        </p:nvSpPr>
        <p:spPr>
          <a:xfrm>
            <a:off x="497016" y="354718"/>
            <a:ext cx="53860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>
                <a:solidFill>
                  <a:srgbClr val="066330"/>
                </a:solidFill>
                <a:latin typeface="Franklin Gothic"/>
                <a:cs typeface="Calibri"/>
              </a:rPr>
              <a:t>Scholarships</a:t>
            </a:r>
            <a:endParaRPr lang="en-US" sz="5400">
              <a:solidFill>
                <a:srgbClr val="066330"/>
              </a:solidFill>
              <a:cs typeface="Calibri"/>
            </a:endParaRPr>
          </a:p>
        </p:txBody>
      </p:sp>
      <p:pic>
        <p:nvPicPr>
          <p:cNvPr id="148" name="Picture 147" descr="A lion head with a black background&#10;&#10;Description automatically generated">
            <a:extLst>
              <a:ext uri="{FF2B5EF4-FFF2-40B4-BE49-F238E27FC236}">
                <a16:creationId xmlns:a16="http://schemas.microsoft.com/office/drawing/2014/main" id="{6AB5491C-AB1C-6E7D-C8FD-3597418C0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542" y="-921976"/>
            <a:ext cx="9989809" cy="7778426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A3C451-8E41-4CDC-07B9-2C57ED7A6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766132"/>
              </p:ext>
            </p:extLst>
          </p:nvPr>
        </p:nvGraphicFramePr>
        <p:xfrm>
          <a:off x="613289" y="816926"/>
          <a:ext cx="11026816" cy="6475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45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A9C8DC5-F8D4-54CF-F9F9-587D7D9E36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851049-93F1-5C49-B49E-6A427B502F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273E01D-443E-DA65-37BB-20063B8949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27C39-EA93-2AA5-0FFB-5D1363978E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Add-in 5">
                <a:extLst>
                  <a:ext uri="{FF2B5EF4-FFF2-40B4-BE49-F238E27FC236}">
                    <a16:creationId xmlns:a16="http://schemas.microsoft.com/office/drawing/2014/main" id="{FF927CAB-3925-C5D7-8E46-BF7EA7D1BD7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-1587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Add-in 5">
                <a:extLst>
                  <a:ext uri="{FF2B5EF4-FFF2-40B4-BE49-F238E27FC236}">
                    <a16:creationId xmlns:a16="http://schemas.microsoft.com/office/drawing/2014/main" id="{FF927CAB-3925-C5D7-8E46-BF7EA7D1BD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-1587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155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A5F0A5-DC34-219A-AD75-1B15E4B43E6D}"/>
              </a:ext>
            </a:extLst>
          </p:cNvPr>
          <p:cNvSpPr txBox="1"/>
          <p:nvPr/>
        </p:nvSpPr>
        <p:spPr>
          <a:xfrm>
            <a:off x="7412732" y="3775401"/>
            <a:ext cx="357516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>
                <a:cs typeface="Calibri"/>
              </a:rPr>
              <a:t>Jostens was here last week during Activity Period. Pick up a packet in the office if you missed it.  </a:t>
            </a:r>
          </a:p>
        </p:txBody>
      </p:sp>
      <p:sp>
        <p:nvSpPr>
          <p:cNvPr id="22" name="Double Brace 21">
            <a:extLst>
              <a:ext uri="{FF2B5EF4-FFF2-40B4-BE49-F238E27FC236}">
                <a16:creationId xmlns:a16="http://schemas.microsoft.com/office/drawing/2014/main" id="{AC764D0E-57C5-6BCD-B262-118457282EA1}"/>
              </a:ext>
            </a:extLst>
          </p:cNvPr>
          <p:cNvSpPr/>
          <p:nvPr/>
        </p:nvSpPr>
        <p:spPr>
          <a:xfrm>
            <a:off x="7060707" y="3640776"/>
            <a:ext cx="3921659" cy="2493301"/>
          </a:xfrm>
          <a:prstGeom prst="bracePair">
            <a:avLst/>
          </a:prstGeom>
          <a:ln>
            <a:solidFill>
              <a:srgbClr val="0663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9" name="Picture 478">
            <a:extLst>
              <a:ext uri="{FF2B5EF4-FFF2-40B4-BE49-F238E27FC236}">
                <a16:creationId xmlns:a16="http://schemas.microsoft.com/office/drawing/2014/main" id="{E5A9411D-12F5-1788-EBF9-A281F7200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" y="-3007"/>
            <a:ext cx="12185948" cy="3247098"/>
          </a:xfrm>
          <a:prstGeom prst="rect">
            <a:avLst/>
          </a:prstGeom>
        </p:spPr>
      </p:pic>
      <p:pic>
        <p:nvPicPr>
          <p:cNvPr id="481" name="Picture 480" descr="A lion head with a black background&#10;&#10;Description automatically generated">
            <a:extLst>
              <a:ext uri="{FF2B5EF4-FFF2-40B4-BE49-F238E27FC236}">
                <a16:creationId xmlns:a16="http://schemas.microsoft.com/office/drawing/2014/main" id="{1C4D2FAB-9084-CC5F-F18B-9A5226812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121" y="-2675740"/>
            <a:ext cx="7988854" cy="6207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B97B54-0006-4646-BF98-CC9765AAA079}"/>
              </a:ext>
            </a:extLst>
          </p:cNvPr>
          <p:cNvSpPr txBox="1"/>
          <p:nvPr/>
        </p:nvSpPr>
        <p:spPr>
          <a:xfrm>
            <a:off x="374248" y="590635"/>
            <a:ext cx="11108769" cy="1577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Cap &amp; Gown Orders</a:t>
            </a:r>
            <a:endParaRPr lang="en-US" sz="5400" b="1">
              <a:latin typeface="Calibri Light"/>
              <a:ea typeface="+mj-ea"/>
              <a:cs typeface="Calibri Light"/>
            </a:endParaRPr>
          </a:p>
        </p:txBody>
      </p:sp>
      <p:graphicFrame>
        <p:nvGraphicFramePr>
          <p:cNvPr id="10" name="Text Placeholder 2">
            <a:extLst>
              <a:ext uri="{FF2B5EF4-FFF2-40B4-BE49-F238E27FC236}">
                <a16:creationId xmlns:a16="http://schemas.microsoft.com/office/drawing/2014/main" id="{5E2A20F6-82E0-BEE9-7200-F112246411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497029"/>
              </p:ext>
            </p:extLst>
          </p:nvPr>
        </p:nvGraphicFramePr>
        <p:xfrm>
          <a:off x="437465" y="2230128"/>
          <a:ext cx="4586086" cy="4194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94" name="Picture 593" descr="University Icon&quot; Images – Browse 763 Stock Photos, Vectors, and Video |  Adobe Stock">
            <a:extLst>
              <a:ext uri="{FF2B5EF4-FFF2-40B4-BE49-F238E27FC236}">
                <a16:creationId xmlns:a16="http://schemas.microsoft.com/office/drawing/2014/main" id="{4CCD559C-37FA-32DC-F18F-ABF7B4821C0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195" t="27522" r="27626" b="27540"/>
          <a:stretch/>
        </p:blipFill>
        <p:spPr>
          <a:xfrm>
            <a:off x="648441" y="5705204"/>
            <a:ext cx="569057" cy="5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5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0"/>
            <a:ext cx="12185778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700324-204D-6EDF-63BE-A819DB9EEB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" b="-1"/>
          <a:stretch/>
        </p:blipFill>
        <p:spPr>
          <a:xfrm>
            <a:off x="20" y="1282"/>
            <a:ext cx="12188805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8EA4A4-7596-2B88-FA82-CAD188EBA2CA}"/>
              </a:ext>
            </a:extLst>
          </p:cNvPr>
          <p:cNvSpPr txBox="1"/>
          <p:nvPr/>
        </p:nvSpPr>
        <p:spPr>
          <a:xfrm>
            <a:off x="3043766" y="199207"/>
            <a:ext cx="6666793" cy="164799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>
                <a:solidFill>
                  <a:schemeClr val="bg1"/>
                </a:solidFill>
                <a:highlight>
                  <a:srgbClr val="000000"/>
                </a:highlight>
                <a:latin typeface="+mj-lt"/>
                <a:ea typeface="+mj-ea"/>
                <a:cs typeface="+mj-cs"/>
              </a:rPr>
              <a:t>To schedule an appointment </a:t>
            </a:r>
            <a:endParaRPr lang="en-US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>
                <a:latin typeface="+mj-lt"/>
                <a:ea typeface="+mj-ea"/>
                <a:cs typeface="+mj-cs"/>
              </a:rPr>
              <a:t>Scan the QR code that aligns </a:t>
            </a:r>
            <a:endParaRPr lang="en-US">
              <a:latin typeface="Calibri" panose="020F0502020204030204"/>
              <a:ea typeface="+mj-ea"/>
              <a:cs typeface="Calibri" panose="020F0502020204030204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>
                <a:latin typeface="+mj-lt"/>
                <a:ea typeface="+mj-ea"/>
                <a:cs typeface="+mj-cs"/>
              </a:rPr>
              <a:t>with your student's </a:t>
            </a:r>
            <a:r>
              <a:rPr lang="en-US" sz="3300" b="1">
                <a:latin typeface="+mj-lt"/>
                <a:ea typeface="+mj-ea"/>
                <a:cs typeface="+mj-cs"/>
              </a:rPr>
              <a:t>LAST NAME</a:t>
            </a:r>
            <a:endParaRPr lang="en-US">
              <a:ea typeface="+mj-ea"/>
              <a:cs typeface="Calibri"/>
            </a:endParaRPr>
          </a:p>
        </p:txBody>
      </p:sp>
      <p:pic>
        <p:nvPicPr>
          <p:cNvPr id="6" name="Picture 5" descr="A green and white background&#10;&#10;Description automatically generated">
            <a:extLst>
              <a:ext uri="{FF2B5EF4-FFF2-40B4-BE49-F238E27FC236}">
                <a16:creationId xmlns:a16="http://schemas.microsoft.com/office/drawing/2014/main" id="{50D4AFC0-FEFC-BA67-9A0C-3DED1AF625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26" r="20209" b="1"/>
          <a:stretch/>
        </p:blipFill>
        <p:spPr>
          <a:xfrm>
            <a:off x="-4803" y="5145476"/>
            <a:ext cx="12196990" cy="1709756"/>
          </a:xfrm>
          <a:prstGeom prst="rect">
            <a:avLst/>
          </a:prstGeom>
        </p:spPr>
      </p:pic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A21E88C-7C62-34E0-9B9E-7E81F628D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50" y="3009748"/>
            <a:ext cx="2724947" cy="27563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7D176F-EF21-E841-5DDE-8DC903E73763}"/>
              </a:ext>
            </a:extLst>
          </p:cNvPr>
          <p:cNvSpPr txBox="1"/>
          <p:nvPr/>
        </p:nvSpPr>
        <p:spPr>
          <a:xfrm>
            <a:off x="4632409" y="2251262"/>
            <a:ext cx="273658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Arial"/>
                <a:cs typeface="Calibri"/>
              </a:rPr>
              <a:t>Mrs. Shaffer </a:t>
            </a:r>
          </a:p>
          <a:p>
            <a:pPr algn="ctr"/>
            <a:r>
              <a:rPr lang="en-US" sz="2400" b="1">
                <a:latin typeface="Arial"/>
                <a:cs typeface="Calibri"/>
              </a:rPr>
              <a:t>Last Names H - O</a:t>
            </a: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638EF0D-5395-3F68-A441-28BB5EE2E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56" y="2931828"/>
            <a:ext cx="2979612" cy="2967053"/>
          </a:xfrm>
          <a:prstGeom prst="rect">
            <a:avLst/>
          </a:prstGeom>
        </p:spPr>
      </p:pic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5EC39EF-8C17-1C9F-8DBA-32E10763A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7436" y="2926964"/>
            <a:ext cx="3049763" cy="29604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75C3D3-2264-D2F1-A7BD-33204B9A41B8}"/>
              </a:ext>
            </a:extLst>
          </p:cNvPr>
          <p:cNvSpPr txBox="1"/>
          <p:nvPr/>
        </p:nvSpPr>
        <p:spPr>
          <a:xfrm>
            <a:off x="760543" y="2251261"/>
            <a:ext cx="273658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Arial"/>
                <a:cs typeface="Calibri"/>
              </a:rPr>
              <a:t>Mrs. Elsner </a:t>
            </a:r>
          </a:p>
          <a:p>
            <a:pPr algn="ctr"/>
            <a:r>
              <a:rPr lang="en-US" sz="2400" b="1">
                <a:latin typeface="Arial"/>
                <a:cs typeface="Calibri"/>
              </a:rPr>
              <a:t>Last Names A - 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2B180C-64F4-531C-A2A8-27947D699257}"/>
              </a:ext>
            </a:extLst>
          </p:cNvPr>
          <p:cNvSpPr txBox="1"/>
          <p:nvPr/>
        </p:nvSpPr>
        <p:spPr>
          <a:xfrm>
            <a:off x="8641550" y="2251262"/>
            <a:ext cx="273658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Arial"/>
                <a:cs typeface="Calibri"/>
              </a:rPr>
              <a:t>Mrs. Lynch </a:t>
            </a:r>
          </a:p>
          <a:p>
            <a:pPr algn="ctr"/>
            <a:r>
              <a:rPr lang="en-US" sz="2400" b="1">
                <a:latin typeface="Arial"/>
                <a:cs typeface="Calibri"/>
              </a:rPr>
              <a:t>Last Names P - Z</a:t>
            </a:r>
          </a:p>
        </p:txBody>
      </p:sp>
      <p:pic>
        <p:nvPicPr>
          <p:cNvPr id="11" name="Picture 10" descr="A group of women posing for a picture&#10;&#10;Description automatically generated">
            <a:extLst>
              <a:ext uri="{FF2B5EF4-FFF2-40B4-BE49-F238E27FC236}">
                <a16:creationId xmlns:a16="http://schemas.microsoft.com/office/drawing/2014/main" id="{E59B6E93-BAA4-E024-651E-F5C202045A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721" y="-3988"/>
            <a:ext cx="2395872" cy="22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caps in the air">
            <a:extLst>
              <a:ext uri="{FF2B5EF4-FFF2-40B4-BE49-F238E27FC236}">
                <a16:creationId xmlns:a16="http://schemas.microsoft.com/office/drawing/2014/main" id="{EE358760-B2DB-19BF-32A5-2E0215BFA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1" y="-405722"/>
            <a:ext cx="12044957" cy="72668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6728" y="1797481"/>
            <a:ext cx="4009928" cy="83820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066330"/>
                </a:solidFill>
              </a:rPr>
              <a:t>Topics for Today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9833" y="2284300"/>
            <a:ext cx="5241049" cy="3767571"/>
          </a:xfrm>
        </p:spPr>
        <p:txBody>
          <a:bodyPr>
            <a:normAutofit fontScale="77500" lnSpcReduction="20000"/>
          </a:bodyPr>
          <a:lstStyle/>
          <a:p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Important 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Graduation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High School and Beyond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Applying to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FAFSA/WASFA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err="1"/>
              <a:t>Josten’s</a:t>
            </a:r>
            <a:r>
              <a:rPr lang="en-US" sz="2800"/>
              <a:t>: Cap &amp; Gowns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Yearbook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1C583-BBDD-F425-5330-32A1C81542D4}"/>
              </a:ext>
            </a:extLst>
          </p:cNvPr>
          <p:cNvSpPr txBox="1"/>
          <p:nvPr/>
        </p:nvSpPr>
        <p:spPr>
          <a:xfrm>
            <a:off x="200059" y="194919"/>
            <a:ext cx="31367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77B051"/>
                </a:solidFill>
                <a:latin typeface="Calibri"/>
                <a:cs typeface="Calibri"/>
              </a:rPr>
              <a:t>LYNDEN HIGH SCHOOL</a:t>
            </a:r>
          </a:p>
          <a:p>
            <a:pPr algn="ctr"/>
            <a:r>
              <a:rPr lang="en-US" b="1">
                <a:solidFill>
                  <a:srgbClr val="066330"/>
                </a:solidFill>
                <a:latin typeface="Franklin Gothic"/>
              </a:rPr>
              <a:t>SENIOR</a:t>
            </a:r>
            <a:r>
              <a:rPr lang="en-US" b="1">
                <a:solidFill>
                  <a:schemeClr val="bg1"/>
                </a:solidFill>
                <a:highlight>
                  <a:srgbClr val="008000"/>
                </a:highlight>
                <a:latin typeface="Franklin Gothic"/>
              </a:rPr>
              <a:t> NIGHT </a:t>
            </a:r>
          </a:p>
        </p:txBody>
      </p:sp>
    </p:spTree>
    <p:extLst>
      <p:ext uri="{BB962C8B-B14F-4D97-AF65-F5344CB8AC3E}">
        <p14:creationId xmlns:p14="http://schemas.microsoft.com/office/powerpoint/2010/main" val="39022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8012" y="1179730"/>
            <a:ext cx="8534400" cy="5801915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  <a:p>
            <a:endParaRPr lang="en-US"/>
          </a:p>
          <a:p>
            <a:endParaRPr lang="en-US"/>
          </a:p>
        </p:txBody>
      </p:sp>
      <p:pic>
        <p:nvPicPr>
          <p:cNvPr id="9" name="Picture 8" descr="A green and white background">
            <a:extLst>
              <a:ext uri="{FF2B5EF4-FFF2-40B4-BE49-F238E27FC236}">
                <a16:creationId xmlns:a16="http://schemas.microsoft.com/office/drawing/2014/main" id="{9A3E2481-D74F-FC55-2F94-096FFA96F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" y="-174533"/>
            <a:ext cx="12184570" cy="72078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0CA7F5-1983-45DA-96ED-E2C1560A2EC3}"/>
              </a:ext>
            </a:extLst>
          </p:cNvPr>
          <p:cNvSpPr txBox="1"/>
          <p:nvPr/>
        </p:nvSpPr>
        <p:spPr>
          <a:xfrm>
            <a:off x="262557" y="1096577"/>
            <a:ext cx="8525948" cy="4826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defTabSz="457063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q"/>
            </a:pPr>
            <a:endParaRPr lang="en-US" sz="2000">
              <a:cs typeface="Calibri"/>
            </a:endParaRPr>
          </a:p>
          <a:p>
            <a:pPr marL="457200" indent="-457200" defTabSz="457063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q"/>
            </a:pPr>
            <a:r>
              <a:rPr lang="en-US" sz="2000" b="1"/>
              <a:t>October 21-25</a:t>
            </a:r>
            <a:r>
              <a:rPr lang="en-US" sz="2000"/>
              <a:t> – Cap &amp; Gown Order Week</a:t>
            </a:r>
            <a:endParaRPr lang="en-US" sz="2000">
              <a:cs typeface="Calibri"/>
            </a:endParaRPr>
          </a:p>
          <a:p>
            <a:pPr marL="457200" indent="-457200" defTabSz="457063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q"/>
            </a:pPr>
            <a:r>
              <a:rPr lang="en-US" sz="2000" b="1">
                <a:cs typeface="Calibri"/>
              </a:rPr>
              <a:t>October 21- WAVE Tour @Skagit Valley College- </a:t>
            </a:r>
            <a:r>
              <a:rPr lang="en-US" sz="2000">
                <a:cs typeface="Calibri"/>
              </a:rPr>
              <a:t>students interested in apprenticeship and workforce (construction, Maritime, Mechanics, &amp; more).</a:t>
            </a:r>
          </a:p>
          <a:p>
            <a:pPr marL="457200" indent="-457200" defTabSz="457063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q"/>
            </a:pPr>
            <a:r>
              <a:rPr lang="en-US" sz="2000" b="1">
                <a:cs typeface="Calibri"/>
              </a:rPr>
              <a:t>October 24- BP Field Trip</a:t>
            </a:r>
            <a:r>
              <a:rPr lang="en-US" sz="2000">
                <a:cs typeface="Calibri"/>
              </a:rPr>
              <a:t>- Those interested in working at the Refinery. </a:t>
            </a:r>
          </a:p>
          <a:p>
            <a:pPr marL="457200" indent="-457200" defTabSz="457063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q"/>
            </a:pPr>
            <a:r>
              <a:rPr lang="en-US" sz="2000" b="1">
                <a:cs typeface="Calibri"/>
              </a:rPr>
              <a:t>December 13</a:t>
            </a:r>
            <a:r>
              <a:rPr lang="en-US" sz="2000">
                <a:cs typeface="Calibri"/>
              </a:rPr>
              <a:t> – Senior pictures/quotes due for yearbook</a:t>
            </a:r>
          </a:p>
          <a:p>
            <a:pPr marL="457200" indent="-457200" defTabSz="457063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q"/>
            </a:pPr>
            <a:r>
              <a:rPr lang="en-US" sz="2000" b="1"/>
              <a:t>January 22 </a:t>
            </a:r>
            <a:r>
              <a:rPr lang="en-US" sz="2000"/>
              <a:t>– Financial Aid Night </a:t>
            </a:r>
            <a:endParaRPr lang="en-US" sz="2000">
              <a:cs typeface="Calibri"/>
            </a:endParaRPr>
          </a:p>
          <a:p>
            <a:pPr marL="457200" indent="-457200" defTabSz="457063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q"/>
            </a:pPr>
            <a:r>
              <a:rPr lang="en-US" sz="2000" b="1">
                <a:cs typeface="Calibri"/>
              </a:rPr>
              <a:t>January 23</a:t>
            </a:r>
            <a:r>
              <a:rPr lang="en-US" sz="2000">
                <a:cs typeface="Calibri"/>
              </a:rPr>
              <a:t> High School and Beyond Plan Due</a:t>
            </a:r>
            <a:endParaRPr lang="en-US" sz="2000"/>
          </a:p>
          <a:p>
            <a:pPr marL="457200" indent="-457200" defTabSz="457063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q"/>
            </a:pPr>
            <a:r>
              <a:rPr lang="en-US" sz="2000" b="1"/>
              <a:t>June 6</a:t>
            </a:r>
            <a:r>
              <a:rPr lang="en-US" sz="2000"/>
              <a:t> - GRADUATION</a:t>
            </a:r>
            <a:endParaRPr lang="en-US" sz="2000">
              <a:cs typeface="Calibri"/>
            </a:endParaRPr>
          </a:p>
          <a:p>
            <a:pPr marL="342265" indent="-342265" defTabSz="457063"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q"/>
            </a:pP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</p:txBody>
      </p:sp>
      <p:pic>
        <p:nvPicPr>
          <p:cNvPr id="10" name="Picture 9" descr="A white lion head with black background&#10;&#10;Description automatically generated">
            <a:extLst>
              <a:ext uri="{FF2B5EF4-FFF2-40B4-BE49-F238E27FC236}">
                <a16:creationId xmlns:a16="http://schemas.microsoft.com/office/drawing/2014/main" id="{6008BC9B-BF0E-4070-77DB-D68AAB02A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728" y="2441563"/>
            <a:ext cx="5904356" cy="45844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D2E36A-8182-5069-D758-FC7A5F8B1BD1}"/>
              </a:ext>
            </a:extLst>
          </p:cNvPr>
          <p:cNvSpPr txBox="1"/>
          <p:nvPr/>
        </p:nvSpPr>
        <p:spPr>
          <a:xfrm>
            <a:off x="4240010" y="396305"/>
            <a:ext cx="356161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063">
              <a:spcBef>
                <a:spcPct val="0"/>
              </a:spcBef>
            </a:pPr>
            <a:r>
              <a:rPr lang="en-US" sz="3600" b="1">
                <a:solidFill>
                  <a:schemeClr val="bg1"/>
                </a:solidFill>
                <a:highlight>
                  <a:srgbClr val="000000"/>
                </a:highlight>
                <a:latin typeface="+mj-lt"/>
                <a:ea typeface="+mj-ea"/>
                <a:cs typeface="+mj-cs"/>
              </a:rPr>
              <a:t>Upcoming Dates</a:t>
            </a:r>
            <a:endParaRPr lang="en-US" sz="3600" b="1">
              <a:solidFill>
                <a:schemeClr val="bg1"/>
              </a:solidFill>
              <a:highlight>
                <a:srgbClr val="000000"/>
              </a:highligh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76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" y="893"/>
            <a:ext cx="12185778" cy="6856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59870" y="893"/>
            <a:ext cx="11215739" cy="6856214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B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19878" y="893"/>
            <a:ext cx="10768947" cy="6856214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7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6F48CDA-DDAE-4699-AD50-2C837CFE0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437" y="1013132"/>
            <a:ext cx="3788910" cy="4368511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92702B3-4779-4206-91CA-AD958589705F}"/>
              </a:ext>
            </a:extLst>
          </p:cNvPr>
          <p:cNvSpPr txBox="1">
            <a:spLocks/>
          </p:cNvSpPr>
          <p:nvPr/>
        </p:nvSpPr>
        <p:spPr>
          <a:xfrm>
            <a:off x="4383411" y="554678"/>
            <a:ext cx="8009516" cy="132521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99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Lynden High School Graduation Requirements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F4D655-9C06-42C7-A19F-7856764557FB}"/>
              </a:ext>
            </a:extLst>
          </p:cNvPr>
          <p:cNvSpPr/>
          <p:nvPr/>
        </p:nvSpPr>
        <p:spPr>
          <a:xfrm>
            <a:off x="4652277" y="2076396"/>
            <a:ext cx="7159152" cy="4180276"/>
          </a:xfrm>
          <a:prstGeom prst="rect">
            <a:avLst/>
          </a:prstGeom>
        </p:spPr>
        <p:txBody>
          <a:bodyPr vert="horz" lIns="91416" tIns="45708" rIns="91416" bIns="45708" rtlCol="0" anchor="t">
            <a:noAutofit/>
          </a:bodyPr>
          <a:lstStyle/>
          <a:p>
            <a:pPr marL="342265" defTabSz="914126">
              <a:lnSpc>
                <a:spcPct val="90000"/>
              </a:lnSpc>
              <a:spcBef>
                <a:spcPts val="1000"/>
              </a:spcBef>
              <a:buClr>
                <a:srgbClr val="155F83"/>
              </a:buClr>
            </a:pPr>
            <a:r>
              <a:rPr lang="en-US" sz="3150" b="1"/>
              <a:t>Earn 25 credits (CLASS OF 2025)</a:t>
            </a:r>
            <a:endParaRPr lang="en-US" sz="3150"/>
          </a:p>
          <a:p>
            <a:pPr marL="342265" defTabSz="914126">
              <a:lnSpc>
                <a:spcPct val="90000"/>
              </a:lnSpc>
              <a:spcBef>
                <a:spcPts val="1000"/>
              </a:spcBef>
              <a:buClr>
                <a:srgbClr val="155F83"/>
              </a:buClr>
            </a:pPr>
            <a:r>
              <a:rPr lang="en-US" sz="3150" b="1"/>
              <a:t>High School And Beyond Plan</a:t>
            </a:r>
            <a:endParaRPr lang="en-US" sz="3150" b="1">
              <a:cs typeface="Calibri" panose="020F0502020204030204"/>
            </a:endParaRPr>
          </a:p>
          <a:p>
            <a:pPr marL="342265" defTabSz="914126">
              <a:lnSpc>
                <a:spcPct val="90000"/>
              </a:lnSpc>
              <a:spcBef>
                <a:spcPts val="1000"/>
              </a:spcBef>
              <a:buClr>
                <a:srgbClr val="155F83"/>
              </a:buClr>
            </a:pPr>
            <a:r>
              <a:rPr lang="en-US" sz="3150" b="1"/>
              <a:t>Complete a State Pathway</a:t>
            </a:r>
            <a:endParaRPr lang="en-US" sz="3150" b="1">
              <a:cs typeface="Calibri" panose="020F0502020204030204"/>
            </a:endParaRPr>
          </a:p>
          <a:p>
            <a:pPr marL="1028065" lvl="1" indent="-342900" defTabSz="914126">
              <a:lnSpc>
                <a:spcPct val="90000"/>
              </a:lnSpc>
              <a:spcBef>
                <a:spcPts val="1000"/>
              </a:spcBef>
              <a:buClr>
                <a:srgbClr val="155F83"/>
              </a:buClr>
              <a:buFont typeface="Courier New"/>
              <a:buChar char="o"/>
            </a:pPr>
            <a:r>
              <a:rPr lang="en-US" sz="1950" u="sng">
                <a:cs typeface="Calibri" panose="020F0502020204030204"/>
              </a:rPr>
              <a:t>Postsecondary Education </a:t>
            </a:r>
          </a:p>
          <a:p>
            <a:pPr marL="1485265" lvl="2" indent="-342900" defTabSz="914126">
              <a:lnSpc>
                <a:spcPct val="90000"/>
              </a:lnSpc>
              <a:spcBef>
                <a:spcPts val="1000"/>
              </a:spcBef>
              <a:buClr>
                <a:srgbClr val="155F83"/>
              </a:buClr>
              <a:buFont typeface="Wingdings"/>
              <a:buChar char="§"/>
            </a:pPr>
            <a:r>
              <a:rPr lang="en-US" sz="1950">
                <a:cs typeface="Calibri" panose="020F0502020204030204"/>
              </a:rPr>
              <a:t>State Test, AP, Transition Course, Dual Credit or Combination</a:t>
            </a:r>
          </a:p>
          <a:p>
            <a:pPr marL="1028065" lvl="1" indent="-342900" defTabSz="914126">
              <a:lnSpc>
                <a:spcPct val="90000"/>
              </a:lnSpc>
              <a:spcBef>
                <a:spcPts val="1000"/>
              </a:spcBef>
              <a:buClr>
                <a:srgbClr val="155F83"/>
              </a:buClr>
              <a:buFont typeface="Courier New"/>
              <a:buChar char="o"/>
            </a:pPr>
            <a:r>
              <a:rPr lang="en-US" sz="1950" u="sng"/>
              <a:t>CTE Course Pathway</a:t>
            </a:r>
            <a:endParaRPr lang="en-US" sz="1950" u="sng">
              <a:cs typeface="Calibri" panose="020F0502020204030204"/>
            </a:endParaRPr>
          </a:p>
          <a:p>
            <a:pPr marL="1485265" lvl="2" indent="-342900" defTabSz="914126">
              <a:lnSpc>
                <a:spcPct val="90000"/>
              </a:lnSpc>
              <a:spcBef>
                <a:spcPts val="1000"/>
              </a:spcBef>
              <a:buClr>
                <a:srgbClr val="155F83"/>
              </a:buClr>
              <a:buFont typeface="Wingdings"/>
              <a:buChar char="§"/>
            </a:pPr>
            <a:r>
              <a:rPr lang="en-US" sz="1950">
                <a:cs typeface="Calibri" panose="020F0502020204030204"/>
              </a:rPr>
              <a:t>2.0 Credits in a CTE course sequence</a:t>
            </a:r>
          </a:p>
          <a:p>
            <a:pPr marL="1028065" lvl="1" indent="-342900" defTabSz="914126">
              <a:lnSpc>
                <a:spcPct val="90000"/>
              </a:lnSpc>
              <a:spcBef>
                <a:spcPts val="1000"/>
              </a:spcBef>
              <a:buClr>
                <a:srgbClr val="155F83"/>
              </a:buClr>
              <a:buFont typeface="Courier New"/>
              <a:buChar char="o"/>
            </a:pPr>
            <a:r>
              <a:rPr lang="en-US" sz="1950" u="sng">
                <a:cs typeface="Calibri" panose="020F0502020204030204"/>
              </a:rPr>
              <a:t>Military Career Interest</a:t>
            </a:r>
          </a:p>
          <a:p>
            <a:pPr marL="1485265" lvl="2" indent="-342900" defTabSz="914126">
              <a:lnSpc>
                <a:spcPct val="90000"/>
              </a:lnSpc>
              <a:spcBef>
                <a:spcPts val="1000"/>
              </a:spcBef>
              <a:buClr>
                <a:srgbClr val="155F83"/>
              </a:buClr>
              <a:buFont typeface="Wingdings"/>
              <a:buChar char="§"/>
            </a:pPr>
            <a:r>
              <a:rPr lang="en-US" sz="1950">
                <a:cs typeface="Calibri" panose="020F0502020204030204"/>
              </a:rPr>
              <a:t>ASVAB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FE7EC3B2-DDB2-4858-8D50-F2E3E07AF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38758" y="2076396"/>
            <a:ext cx="456885" cy="45688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3558774-9A2E-473B-9104-143ABF8E30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38758" y="2646617"/>
            <a:ext cx="456885" cy="45688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C7923B-ECD3-4020-A4A0-E5F40471F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3503" y="3199496"/>
            <a:ext cx="456885" cy="45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46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3B9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 shot of a computer&#10;&#10;Description automatically generated">
            <a:extLst>
              <a:ext uri="{FF2B5EF4-FFF2-40B4-BE49-F238E27FC236}">
                <a16:creationId xmlns:a16="http://schemas.microsoft.com/office/drawing/2014/main" id="{7C2C1908-3057-57ED-16D1-011C14E40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96" y="643467"/>
            <a:ext cx="85380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4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8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27BDDFC7-52AC-4A4D-8A26-F84B0086DB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1814" t="-1748" r="9735" b="34028"/>
          <a:stretch/>
        </p:blipFill>
        <p:spPr>
          <a:xfrm>
            <a:off x="3275185" y="47843"/>
            <a:ext cx="8791521" cy="6856214"/>
          </a:xfrm>
          <a:prstGeom prst="rect">
            <a:avLst/>
          </a:prstGeom>
        </p:spPr>
      </p:pic>
      <p:pic>
        <p:nvPicPr>
          <p:cNvPr id="3" name="Picture 2" descr="A road with signs on it&#10;&#10;Description automatically generated">
            <a:extLst>
              <a:ext uri="{FF2B5EF4-FFF2-40B4-BE49-F238E27FC236}">
                <a16:creationId xmlns:a16="http://schemas.microsoft.com/office/drawing/2014/main" id="{71D84559-B449-73E9-872A-297AFD81CA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" t="-116" r="7387" b="24809"/>
          <a:stretch/>
        </p:blipFill>
        <p:spPr>
          <a:xfrm rot="1740000" flipH="1">
            <a:off x="10005291" y="218267"/>
            <a:ext cx="2775949" cy="725918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EF1AC0-FC74-4CB5-98A9-1692ABBA9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54" y="2350858"/>
            <a:ext cx="10512862" cy="4350205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Create</a:t>
            </a:r>
            <a:r>
              <a:rPr lang="en-US">
                <a:solidFill>
                  <a:schemeClr val="bg1"/>
                </a:solidFill>
              </a:rPr>
              <a:t> a “4-Year Plan” that charts out your courses in HS</a:t>
            </a:r>
          </a:p>
          <a:p>
            <a:r>
              <a:rPr lang="en-US" b="1">
                <a:solidFill>
                  <a:schemeClr val="bg1"/>
                </a:solidFill>
              </a:rPr>
              <a:t>Engage</a:t>
            </a:r>
            <a:r>
              <a:rPr lang="en-US">
                <a:solidFill>
                  <a:schemeClr val="bg1"/>
                </a:solidFill>
              </a:rPr>
              <a:t> in Interest and Aptitude surveys</a:t>
            </a:r>
          </a:p>
          <a:p>
            <a:r>
              <a:rPr lang="en-US" b="1">
                <a:solidFill>
                  <a:schemeClr val="bg1"/>
                </a:solidFill>
              </a:rPr>
              <a:t>Develop</a:t>
            </a:r>
            <a:r>
              <a:rPr lang="en-US">
                <a:solidFill>
                  <a:schemeClr val="bg1"/>
                </a:solidFill>
              </a:rPr>
              <a:t> a resume</a:t>
            </a:r>
          </a:p>
          <a:p>
            <a:r>
              <a:rPr lang="en-US" b="1">
                <a:solidFill>
                  <a:schemeClr val="bg1"/>
                </a:solidFill>
              </a:rPr>
              <a:t>Learn</a:t>
            </a:r>
            <a:r>
              <a:rPr lang="en-US">
                <a:solidFill>
                  <a:schemeClr val="bg1"/>
                </a:solidFill>
              </a:rPr>
              <a:t> about post-secondary and financial aid options</a:t>
            </a:r>
          </a:p>
          <a:p>
            <a:r>
              <a:rPr lang="en-US" b="1">
                <a:solidFill>
                  <a:schemeClr val="bg1"/>
                </a:solidFill>
              </a:rPr>
              <a:t>Reflect</a:t>
            </a:r>
            <a:r>
              <a:rPr lang="en-US">
                <a:solidFill>
                  <a:schemeClr val="bg1"/>
                </a:solidFill>
              </a:rPr>
              <a:t> on and communicate about your Pathway and Post-HS goals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1DBC37-2EB7-4509-8EF3-8BCD242F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11" y="1035624"/>
            <a:ext cx="10512862" cy="1325218"/>
          </a:xfrm>
        </p:spPr>
        <p:txBody>
          <a:bodyPr>
            <a:normAutofit/>
          </a:bodyPr>
          <a:lstStyle/>
          <a:p>
            <a:r>
              <a:rPr lang="en-US" sz="5398" b="1">
                <a:solidFill>
                  <a:srgbClr val="FAD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and Beyond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958C1-62BA-20E4-77E2-F73D7D9C7689}"/>
              </a:ext>
            </a:extLst>
          </p:cNvPr>
          <p:cNvSpPr txBox="1"/>
          <p:nvPr/>
        </p:nvSpPr>
        <p:spPr>
          <a:xfrm>
            <a:off x="2348582" y="4441240"/>
            <a:ext cx="5755961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solidFill>
                <a:schemeClr val="bg1"/>
              </a:solidFill>
              <a:highlight>
                <a:srgbClr val="000000"/>
              </a:highlight>
              <a:cs typeface="Calibri"/>
            </a:endParaRPr>
          </a:p>
          <a:p>
            <a:pPr lvl="1"/>
            <a:endParaRPr lang="en-US" sz="240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When is it due?  January 23</a:t>
            </a:r>
            <a:endParaRPr lang="en-US" sz="2800">
              <a:solidFill>
                <a:schemeClr val="bg1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highlight>
                  <a:srgbClr val="000000"/>
                </a:highlight>
              </a:rPr>
              <a:t>COMPLETE TONIGHT!!!! </a:t>
            </a:r>
            <a:endParaRPr lang="en-US" sz="2400">
              <a:solidFill>
                <a:schemeClr val="bg1"/>
              </a:solidFill>
              <a:highlight>
                <a:srgbClr val="0000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160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2188824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0714" y="0"/>
            <a:ext cx="4096144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09058" y="-5008456"/>
            <a:ext cx="2170709" cy="12188825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CB66F5C7-8933-520D-9297-6C6F4A055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930915"/>
              </p:ext>
            </p:extLst>
          </p:nvPr>
        </p:nvGraphicFramePr>
        <p:xfrm>
          <a:off x="714526" y="2842079"/>
          <a:ext cx="10924983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3" name="Picture 92">
            <a:extLst>
              <a:ext uri="{FF2B5EF4-FFF2-40B4-BE49-F238E27FC236}">
                <a16:creationId xmlns:a16="http://schemas.microsoft.com/office/drawing/2014/main" id="{7194E1A3-412E-2C61-09DD-D962E529EC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8745" y="-469338"/>
            <a:ext cx="12401551" cy="3146456"/>
          </a:xfrm>
          <a:prstGeom prst="rect">
            <a:avLst/>
          </a:prstGeom>
        </p:spPr>
      </p:pic>
      <p:pic>
        <p:nvPicPr>
          <p:cNvPr id="95" name="Picture 94" descr="A lion head with a black background&#10;&#10;Description automatically generated">
            <a:extLst>
              <a:ext uri="{FF2B5EF4-FFF2-40B4-BE49-F238E27FC236}">
                <a16:creationId xmlns:a16="http://schemas.microsoft.com/office/drawing/2014/main" id="{54BA6E5A-C337-EBF5-1E34-1629C74147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8357" y="-3606250"/>
            <a:ext cx="8103843" cy="62797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D9012DC-42F3-9BAF-27A5-4E62D5FF2CF2}"/>
              </a:ext>
            </a:extLst>
          </p:cNvPr>
          <p:cNvSpPr txBox="1">
            <a:spLocks/>
          </p:cNvSpPr>
          <p:nvPr/>
        </p:nvSpPr>
        <p:spPr>
          <a:xfrm>
            <a:off x="351892" y="631490"/>
            <a:ext cx="5676595" cy="87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>
                <a:latin typeface="+mj-lt"/>
                <a:ea typeface="+mj-ea"/>
                <a:cs typeface="+mj-cs"/>
              </a:rPr>
              <a:t>Post Graduation Options </a:t>
            </a:r>
          </a:p>
        </p:txBody>
      </p:sp>
    </p:spTree>
    <p:extLst>
      <p:ext uri="{BB962C8B-B14F-4D97-AF65-F5344CB8AC3E}">
        <p14:creationId xmlns:p14="http://schemas.microsoft.com/office/powerpoint/2010/main" val="23495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104249" y="4069151"/>
            <a:ext cx="5638801" cy="268425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>
                <a:solidFill>
                  <a:schemeClr val="tx1"/>
                </a:solidFill>
              </a:rPr>
              <a:t>Applications &amp; Deadlines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>
                <a:solidFill>
                  <a:schemeClr val="tx1"/>
                </a:solidFill>
              </a:rPr>
              <a:t>SAT/ACT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>
                <a:solidFill>
                  <a:schemeClr val="tx1"/>
                </a:solidFill>
              </a:rPr>
              <a:t>Transcripts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>
                <a:solidFill>
                  <a:schemeClr val="tx1"/>
                </a:solidFill>
              </a:rPr>
              <a:t>Letters of Recommendations</a:t>
            </a:r>
            <a:endParaRPr lang="en-US" i="0">
              <a:solidFill>
                <a:schemeClr val="tx1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>
                <a:solidFill>
                  <a:schemeClr val="tx1"/>
                </a:solidFill>
              </a:rPr>
              <a:t>Essays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FFFF00"/>
              </a:solidFill>
            </a:endParaRPr>
          </a:p>
          <a:p>
            <a:pPr marL="127635" indent="-127635"/>
            <a:endParaRPr lang="en-US">
              <a:solidFill>
                <a:schemeClr val="tx1"/>
              </a:solidFill>
              <a:cs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033205-C0DD-6309-B9D1-0DF2DA58E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55" y="-3007"/>
            <a:ext cx="12185948" cy="3247098"/>
          </a:xfrm>
          <a:prstGeom prst="rect">
            <a:avLst/>
          </a:prstGeom>
        </p:spPr>
      </p:pic>
      <p:pic>
        <p:nvPicPr>
          <p:cNvPr id="4" name="Picture 3" descr="A lion head with a black background&#10;&#10;Description automatically generated">
            <a:extLst>
              <a:ext uri="{FF2B5EF4-FFF2-40B4-BE49-F238E27FC236}">
                <a16:creationId xmlns:a16="http://schemas.microsoft.com/office/drawing/2014/main" id="{471C4BB9-3F46-890B-D8D5-FBBA558F6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121" y="-2675740"/>
            <a:ext cx="7988854" cy="6207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93447B-D8E2-486F-B7C8-498F2A5170E4}"/>
              </a:ext>
            </a:extLst>
          </p:cNvPr>
          <p:cNvSpPr txBox="1"/>
          <p:nvPr/>
        </p:nvSpPr>
        <p:spPr>
          <a:xfrm>
            <a:off x="485095" y="718538"/>
            <a:ext cx="10297042" cy="17821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457063">
              <a:spcBef>
                <a:spcPct val="0"/>
              </a:spcBef>
            </a:pPr>
            <a:r>
              <a:rPr lang="en-US" sz="5400" b="1">
                <a:latin typeface="+mj-lt"/>
                <a:ea typeface="+mj-ea"/>
                <a:cs typeface="+mj-cs"/>
              </a:rPr>
              <a:t>Applying to 4-Year Colleges/University</a:t>
            </a:r>
          </a:p>
        </p:txBody>
      </p:sp>
    </p:spTree>
    <p:extLst>
      <p:ext uri="{BB962C8B-B14F-4D97-AF65-F5344CB8AC3E}">
        <p14:creationId xmlns:p14="http://schemas.microsoft.com/office/powerpoint/2010/main" val="42334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webextensions/webextension1.xml><?xml version="1.0" encoding="utf-8"?>
<we:webextension xmlns:we="http://schemas.microsoft.com/office/webextensions/webextension/2010/11" id="{49EE93EB-FF99-4896-B239-5C932AE7A891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28PyA8JlyEewn-mSHEhFOW5utet2NutIgiRA8LBsGBlUQ1VKSVlEMFBYU0lOTUszOE4yVTFBWDAzRSQlQCNjPTEu&quot;"/>
    <we:property name="FormMode" value="&quot;DesignTime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2601C0F62B2648AAFC064C6F776E09" ma:contentTypeVersion="12" ma:contentTypeDescription="Create a new document." ma:contentTypeScope="" ma:versionID="fa9e92973d1222d9dbeb68897512e461">
  <xsd:schema xmlns:xsd="http://www.w3.org/2001/XMLSchema" xmlns:xs="http://www.w3.org/2001/XMLSchema" xmlns:p="http://schemas.microsoft.com/office/2006/metadata/properties" xmlns:ns3="6901b432-a345-4a2b-a660-c39d0bdb8577" xmlns:ns4="bbb8d8c5-c062-4a19-a4f4-195fc9df0aa2" targetNamespace="http://schemas.microsoft.com/office/2006/metadata/properties" ma:root="true" ma:fieldsID="36b4bc0f19360b401977d72e47a5bbf2" ns3:_="" ns4:_="">
    <xsd:import namespace="6901b432-a345-4a2b-a660-c39d0bdb8577"/>
    <xsd:import namespace="bbb8d8c5-c062-4a19-a4f4-195fc9df0a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1b432-a345-4a2b-a660-c39d0bdb85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8d8c5-c062-4a19-a4f4-195fc9df0aa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04407E-8CA3-4175-B238-AD21A911CE01}">
  <ds:schemaRefs>
    <ds:schemaRef ds:uri="6901b432-a345-4a2b-a660-c39d0bdb8577"/>
    <ds:schemaRef ds:uri="bbb8d8c5-c062-4a19-a4f4-195fc9df0aa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138534-C4F9-40B8-860E-2E0698B0761C}">
  <ds:schemaRefs>
    <ds:schemaRef ds:uri="6901b432-a345-4a2b-a660-c39d0bdb8577"/>
    <ds:schemaRef ds:uri="bbb8d8c5-c062-4a19-a4f4-195fc9df0aa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A978D26-408D-4409-A652-BA3323D5B7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Custom</PresentationFormat>
  <Slides>22</Slides>
  <Notes>21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Office Theme</vt:lpstr>
      <vt:lpstr>Office Theme</vt:lpstr>
      <vt:lpstr>PowerPoint Presentation</vt:lpstr>
      <vt:lpstr>PowerPoint Presentation</vt:lpstr>
      <vt:lpstr>Topics for Today</vt:lpstr>
      <vt:lpstr>PowerPoint Presentation</vt:lpstr>
      <vt:lpstr>PowerPoint Presentation</vt:lpstr>
      <vt:lpstr>PowerPoint Presentation</vt:lpstr>
      <vt:lpstr>High School and Beyond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Seminar</dc:title>
  <dc:creator/>
  <cp:keywords/>
  <cp:revision>2</cp:revision>
  <dcterms:created xsi:type="dcterms:W3CDTF">2017-10-09T22:01:36Z</dcterms:created>
  <dcterms:modified xsi:type="dcterms:W3CDTF">2024-10-17T15:28:27Z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TC028133329991</vt:lpwstr>
  </property>
  <property fmtid="{D5CDD505-2E9C-101B-9397-08002B2CF9AE}" pid="3" name="ContentTypeId">
    <vt:lpwstr>0x010100032601C0F62B2648AAFC064C6F776E09</vt:lpwstr>
  </property>
</Properties>
</file>